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60" r:id="rId1"/>
    <p:sldMasterId id="2147483663" r:id="rId2"/>
    <p:sldMasterId id="2147483669" r:id="rId3"/>
  </p:sldMasterIdLst>
  <p:notesMasterIdLst>
    <p:notesMasterId r:id="rId10"/>
  </p:notesMasterIdLst>
  <p:handoutMasterIdLst>
    <p:handoutMasterId r:id="rId11"/>
  </p:handoutMasterIdLst>
  <p:sldIdLst>
    <p:sldId id="1159" r:id="rId4"/>
    <p:sldId id="1165" r:id="rId5"/>
    <p:sldId id="1028" r:id="rId6"/>
    <p:sldId id="1166" r:id="rId7"/>
    <p:sldId id="1167" r:id="rId8"/>
    <p:sldId id="1160"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58018-BA01-45F1-B062-2AB0A7BFAF18}" v="28" dt="2022-07-29T19:28:22.345"/>
    <p1510:client id="{CFC5C358-ABD2-44C0-BAA1-DD737F5050C4}" v="156" dt="2022-08-25T20:39:53.705"/>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6052" autoAdjust="0"/>
  </p:normalViewPr>
  <p:slideViewPr>
    <p:cSldViewPr snapToGrid="0" snapToObjects="1">
      <p:cViewPr varScale="1">
        <p:scale>
          <a:sx n="90" d="100"/>
          <a:sy n="90" d="100"/>
        </p:scale>
        <p:origin x="328"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sie K Hill" userId="C19Zi6ruLfsfyRsjhHSNe6oz5hYratKg5VJHdVeSxUg=" providerId="None" clId="Web-{80A58018-BA01-45F1-B062-2AB0A7BFAF18}"/>
    <pc:docChg chg="modSld">
      <pc:chgData name="Maisie K Hill" userId="C19Zi6ruLfsfyRsjhHSNe6oz5hYratKg5VJHdVeSxUg=" providerId="None" clId="Web-{80A58018-BA01-45F1-B062-2AB0A7BFAF18}" dt="2022-07-29T19:28:22.267" v="17" actId="14100"/>
      <pc:docMkLst>
        <pc:docMk/>
      </pc:docMkLst>
      <pc:sldChg chg="delSp modSp">
        <pc:chgData name="Maisie K Hill" userId="C19Zi6ruLfsfyRsjhHSNe6oz5hYratKg5VJHdVeSxUg=" providerId="None" clId="Web-{80A58018-BA01-45F1-B062-2AB0A7BFAF18}" dt="2022-07-29T19:28:22.267" v="17" actId="14100"/>
        <pc:sldMkLst>
          <pc:docMk/>
          <pc:sldMk cId="1974332407" sldId="1028"/>
        </pc:sldMkLst>
        <pc:spChg chg="mod">
          <ac:chgData name="Maisie K Hill" userId="C19Zi6ruLfsfyRsjhHSNe6oz5hYratKg5VJHdVeSxUg=" providerId="None" clId="Web-{80A58018-BA01-45F1-B062-2AB0A7BFAF18}" dt="2022-07-29T19:28:03.766" v="4" actId="1076"/>
          <ac:spMkLst>
            <pc:docMk/>
            <pc:sldMk cId="1974332407" sldId="1028"/>
            <ac:spMk id="8" creationId="{561CFBE1-AA54-4F35-A0FF-C65B61A14981}"/>
          </ac:spMkLst>
        </pc:spChg>
        <pc:spChg chg="mod">
          <ac:chgData name="Maisie K Hill" userId="C19Zi6ruLfsfyRsjhHSNe6oz5hYratKg5VJHdVeSxUg=" providerId="None" clId="Web-{80A58018-BA01-45F1-B062-2AB0A7BFAF18}" dt="2022-07-29T19:28:07.469" v="5" actId="1076"/>
          <ac:spMkLst>
            <pc:docMk/>
            <pc:sldMk cId="1974332407" sldId="1028"/>
            <ac:spMk id="9" creationId="{84E0B5A7-5929-45F6-9F7E-6589D5DBEE79}"/>
          </ac:spMkLst>
        </pc:spChg>
        <pc:spChg chg="mod">
          <ac:chgData name="Maisie K Hill" userId="C19Zi6ruLfsfyRsjhHSNe6oz5hYratKg5VJHdVeSxUg=" providerId="None" clId="Web-{80A58018-BA01-45F1-B062-2AB0A7BFAF18}" dt="2022-07-29T19:28:22.267" v="17" actId="14100"/>
          <ac:spMkLst>
            <pc:docMk/>
            <pc:sldMk cId="1974332407" sldId="1028"/>
            <ac:spMk id="14" creationId="{0CBC145F-3BB0-493F-9CB6-250443957461}"/>
          </ac:spMkLst>
        </pc:spChg>
        <pc:spChg chg="del">
          <ac:chgData name="Maisie K Hill" userId="C19Zi6ruLfsfyRsjhHSNe6oz5hYratKg5VJHdVeSxUg=" providerId="None" clId="Web-{80A58018-BA01-45F1-B062-2AB0A7BFAF18}" dt="2022-07-29T19:27:51.032" v="1"/>
          <ac:spMkLst>
            <pc:docMk/>
            <pc:sldMk cId="1974332407" sldId="1028"/>
            <ac:spMk id="19" creationId="{BA547B7E-E836-447F-A538-756300AFE415}"/>
          </ac:spMkLst>
        </pc:spChg>
        <pc:spChg chg="del">
          <ac:chgData name="Maisie K Hill" userId="C19Zi6ruLfsfyRsjhHSNe6oz5hYratKg5VJHdVeSxUg=" providerId="None" clId="Web-{80A58018-BA01-45F1-B062-2AB0A7BFAF18}" dt="2022-07-29T19:27:48.797" v="0"/>
          <ac:spMkLst>
            <pc:docMk/>
            <pc:sldMk cId="1974332407" sldId="1028"/>
            <ac:spMk id="20" creationId="{CD065596-A1F0-4071-B0C1-F82BCAB873E8}"/>
          </ac:spMkLst>
        </pc:spChg>
      </pc:sldChg>
    </pc:docChg>
  </pc:docChgLst>
  <pc:docChgLst>
    <pc:chgData name="Maisie K Hill" userId="C19Zi6ruLfsfyRsjhHSNe6oz5hYratKg5VJHdVeSxUg=" providerId="None" clId="Web-{CFC5C358-ABD2-44C0-BAA1-DD737F5050C4}"/>
    <pc:docChg chg="addSld modSld sldOrd">
      <pc:chgData name="Maisie K Hill" userId="C19Zi6ruLfsfyRsjhHSNe6oz5hYratKg5VJHdVeSxUg=" providerId="None" clId="Web-{CFC5C358-ABD2-44C0-BAA1-DD737F5050C4}" dt="2022-08-25T20:39:53.705" v="144" actId="1076"/>
      <pc:docMkLst>
        <pc:docMk/>
      </pc:docMkLst>
      <pc:sldChg chg="ord">
        <pc:chgData name="Maisie K Hill" userId="C19Zi6ruLfsfyRsjhHSNe6oz5hYratKg5VJHdVeSxUg=" providerId="None" clId="Web-{CFC5C358-ABD2-44C0-BAA1-DD737F5050C4}" dt="2022-08-25T20:05:39.393" v="4"/>
        <pc:sldMkLst>
          <pc:docMk/>
          <pc:sldMk cId="1974332407" sldId="1028"/>
        </pc:sldMkLst>
      </pc:sldChg>
      <pc:sldChg chg="modSp">
        <pc:chgData name="Maisie K Hill" userId="C19Zi6ruLfsfyRsjhHSNe6oz5hYratKg5VJHdVeSxUg=" providerId="None" clId="Web-{CFC5C358-ABD2-44C0-BAA1-DD737F5050C4}" dt="2022-08-25T20:04:36.547" v="2" actId="20577"/>
        <pc:sldMkLst>
          <pc:docMk/>
          <pc:sldMk cId="3278393878" sldId="1160"/>
        </pc:sldMkLst>
        <pc:spChg chg="mod">
          <ac:chgData name="Maisie K Hill" userId="C19Zi6ruLfsfyRsjhHSNe6oz5hYratKg5VJHdVeSxUg=" providerId="None" clId="Web-{CFC5C358-ABD2-44C0-BAA1-DD737F5050C4}" dt="2022-08-25T20:04:36.547" v="2" actId="20577"/>
          <ac:spMkLst>
            <pc:docMk/>
            <pc:sldMk cId="3278393878" sldId="1160"/>
            <ac:spMk id="9" creationId="{3B057F52-A7D6-4F36-9BE8-5B2BAF5D342F}"/>
          </ac:spMkLst>
        </pc:spChg>
      </pc:sldChg>
      <pc:sldChg chg="addSp delSp modSp add ord delAnim">
        <pc:chgData name="Maisie K Hill" userId="C19Zi6ruLfsfyRsjhHSNe6oz5hYratKg5VJHdVeSxUg=" providerId="None" clId="Web-{CFC5C358-ABD2-44C0-BAA1-DD737F5050C4}" dt="2022-08-25T20:39:53.705" v="144" actId="1076"/>
        <pc:sldMkLst>
          <pc:docMk/>
          <pc:sldMk cId="383316277" sldId="1166"/>
        </pc:sldMkLst>
        <pc:spChg chg="add mod">
          <ac:chgData name="Maisie K Hill" userId="C19Zi6ruLfsfyRsjhHSNe6oz5hYratKg5VJHdVeSxUg=" providerId="None" clId="Web-{CFC5C358-ABD2-44C0-BAA1-DD737F5050C4}" dt="2022-08-25T20:39:41.392" v="141" actId="20577"/>
          <ac:spMkLst>
            <pc:docMk/>
            <pc:sldMk cId="383316277" sldId="1166"/>
            <ac:spMk id="3" creationId="{1351C8CF-12E2-989E-CF3F-0565C4D1CCF2}"/>
          </ac:spMkLst>
        </pc:spChg>
        <pc:picChg chg="add mod modCrop">
          <ac:chgData name="Maisie K Hill" userId="C19Zi6ruLfsfyRsjhHSNe6oz5hYratKg5VJHdVeSxUg=" providerId="None" clId="Web-{CFC5C358-ABD2-44C0-BAA1-DD737F5050C4}" dt="2022-08-25T20:39:53.705" v="144" actId="1076"/>
          <ac:picMkLst>
            <pc:docMk/>
            <pc:sldMk cId="383316277" sldId="1166"/>
            <ac:picMk id="2" creationId="{0A652226-704D-812F-6DB3-1412C567202E}"/>
          </ac:picMkLst>
        </pc:picChg>
        <pc:picChg chg="del mod">
          <ac:chgData name="Maisie K Hill" userId="C19Zi6ruLfsfyRsjhHSNe6oz5hYratKg5VJHdVeSxUg=" providerId="None" clId="Web-{CFC5C358-ABD2-44C0-BAA1-DD737F5050C4}" dt="2022-08-25T20:32:37.848" v="98"/>
          <ac:picMkLst>
            <pc:docMk/>
            <pc:sldMk cId="383316277" sldId="1166"/>
            <ac:picMk id="4" creationId="{AA5624E6-B864-BA41-BAC2-0115D41A7AA7}"/>
          </ac:picMkLst>
        </pc:picChg>
        <pc:picChg chg="del mod modCrop">
          <ac:chgData name="Maisie K Hill" userId="C19Zi6ruLfsfyRsjhHSNe6oz5hYratKg5VJHdVeSxUg=" providerId="None" clId="Web-{CFC5C358-ABD2-44C0-BAA1-DD737F5050C4}" dt="2022-08-25T20:31:37.284" v="90"/>
          <ac:picMkLst>
            <pc:docMk/>
            <pc:sldMk cId="383316277" sldId="1166"/>
            <ac:picMk id="5" creationId="{19057EDD-6938-8C4C-9808-6CE529868921}"/>
          </ac:picMkLst>
        </pc:picChg>
        <pc:picChg chg="add del mod">
          <ac:chgData name="Maisie K Hill" userId="C19Zi6ruLfsfyRsjhHSNe6oz5hYratKg5VJHdVeSxUg=" providerId="None" clId="Web-{CFC5C358-ABD2-44C0-BAA1-DD737F5050C4}" dt="2022-08-25T20:31:15.752" v="88"/>
          <ac:picMkLst>
            <pc:docMk/>
            <pc:sldMk cId="383316277" sldId="1166"/>
            <ac:picMk id="6" creationId="{75EA16E7-682D-C45F-669E-4A50CCEA177E}"/>
          </ac:picMkLst>
        </pc:picChg>
        <pc:picChg chg="add mod ord modCrop">
          <ac:chgData name="Maisie K Hill" userId="C19Zi6ruLfsfyRsjhHSNe6oz5hYratKg5VJHdVeSxUg=" providerId="None" clId="Web-{CFC5C358-ABD2-44C0-BAA1-DD737F5050C4}" dt="2022-08-25T20:39:19.017" v="136" actId="1076"/>
          <ac:picMkLst>
            <pc:docMk/>
            <pc:sldMk cId="383316277" sldId="1166"/>
            <ac:picMk id="7" creationId="{248E97CC-43EF-138A-D7C6-E2CB8B57E223}"/>
          </ac:picMkLst>
        </pc:picChg>
        <pc:picChg chg="add mod modCrop">
          <ac:chgData name="Maisie K Hill" userId="C19Zi6ruLfsfyRsjhHSNe6oz5hYratKg5VJHdVeSxUg=" providerId="None" clId="Web-{CFC5C358-ABD2-44C0-BAA1-DD737F5050C4}" dt="2022-08-25T20:36:36.527" v="123" actId="1076"/>
          <ac:picMkLst>
            <pc:docMk/>
            <pc:sldMk cId="383316277" sldId="1166"/>
            <ac:picMk id="8" creationId="{18D3F2BB-8F81-1B17-76E0-CF8DD594A978}"/>
          </ac:picMkLst>
        </pc:picChg>
        <pc:picChg chg="add mod">
          <ac:chgData name="Maisie K Hill" userId="C19Zi6ruLfsfyRsjhHSNe6oz5hYratKg5VJHdVeSxUg=" providerId="None" clId="Web-{CFC5C358-ABD2-44C0-BAA1-DD737F5050C4}" dt="2022-08-25T20:37:35.295" v="131" actId="1076"/>
          <ac:picMkLst>
            <pc:docMk/>
            <pc:sldMk cId="383316277" sldId="1166"/>
            <ac:picMk id="9" creationId="{193056AF-5EF7-4334-FD01-9C0335E72B38}"/>
          </ac:picMkLst>
        </pc:picChg>
      </pc:sldChg>
      <pc:sldChg chg="modSp add">
        <pc:chgData name="Maisie K Hill" userId="C19Zi6ruLfsfyRsjhHSNe6oz5hYratKg5VJHdVeSxUg=" providerId="None" clId="Web-{CFC5C358-ABD2-44C0-BAA1-DD737F5050C4}" dt="2022-08-25T20:20:03.513" v="11" actId="1076"/>
        <pc:sldMkLst>
          <pc:docMk/>
          <pc:sldMk cId="235673885" sldId="1167"/>
        </pc:sldMkLst>
        <pc:picChg chg="mod">
          <ac:chgData name="Maisie K Hill" userId="C19Zi6ruLfsfyRsjhHSNe6oz5hYratKg5VJHdVeSxUg=" providerId="None" clId="Web-{CFC5C358-ABD2-44C0-BAA1-DD737F5050C4}" dt="2022-08-25T20:20:03.513" v="11" actId="1076"/>
          <ac:picMkLst>
            <pc:docMk/>
            <pc:sldMk cId="235673885" sldId="1167"/>
            <ac:picMk id="12" creationId="{D9FD5BF0-BBDD-8244-A612-74A2EC088D0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3" y="1"/>
            <a:ext cx="3077739" cy="471054"/>
          </a:xfrm>
          <a:prstGeom prst="rect">
            <a:avLst/>
          </a:prstGeom>
        </p:spPr>
        <p:txBody>
          <a:bodyPr vert="horz" lIns="94229" tIns="47114" rIns="94229" bIns="47114" rtlCol="0"/>
          <a:lstStyle>
            <a:lvl1pPr algn="r">
              <a:defRPr sz="1200"/>
            </a:lvl1pPr>
          </a:lstStyle>
          <a:p>
            <a:fld id="{0C79E77F-0D44-4594-9B12-9685B8B44062}" type="datetimeFigureOut">
              <a:rPr lang="en-US" smtClean="0"/>
              <a:t>8/25/2022</a:t>
            </a:fld>
            <a:endParaRPr lang="en-US"/>
          </a:p>
        </p:txBody>
      </p:sp>
      <p:sp>
        <p:nvSpPr>
          <p:cNvPr id="4" name="Footer Placeholder 3"/>
          <p:cNvSpPr>
            <a:spLocks noGrp="1"/>
          </p:cNvSpPr>
          <p:nvPr>
            <p:ph type="ftr" sz="quarter" idx="2"/>
          </p:nvPr>
        </p:nvSpPr>
        <p:spPr>
          <a:xfrm>
            <a:off x="1"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29" tIns="47114" rIns="94229" bIns="47114" rtlCol="0" anchor="b"/>
          <a:lstStyle>
            <a:lvl1pPr algn="r">
              <a:defRPr sz="1200"/>
            </a:lvl1pPr>
          </a:lstStyle>
          <a:p>
            <a:fld id="{E53DD6EB-0598-4F68-A440-79003A53FF2C}" type="slidenum">
              <a:rPr lang="en-US" smtClean="0"/>
              <a:t>‹#›</a:t>
            </a:fld>
            <a:endParaRPr lang="en-US"/>
          </a:p>
        </p:txBody>
      </p:sp>
    </p:spTree>
    <p:extLst>
      <p:ext uri="{BB962C8B-B14F-4D97-AF65-F5344CB8AC3E}">
        <p14:creationId xmlns:p14="http://schemas.microsoft.com/office/powerpoint/2010/main" val="305906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3" y="1"/>
            <a:ext cx="3077739" cy="471054"/>
          </a:xfrm>
          <a:prstGeom prst="rect">
            <a:avLst/>
          </a:prstGeom>
        </p:spPr>
        <p:txBody>
          <a:bodyPr vert="horz" lIns="94229" tIns="47114" rIns="94229" bIns="47114" rtlCol="0"/>
          <a:lstStyle>
            <a:lvl1pPr algn="r">
              <a:defRPr sz="1200"/>
            </a:lvl1pPr>
          </a:lstStyle>
          <a:p>
            <a:fld id="{22305777-EB75-EF4C-9A66-49B54B674729}" type="datetimeFigureOut">
              <a:rPr lang="en-US" smtClean="0"/>
              <a:t>8/25/2022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9" tIns="47114" rIns="94229" bIns="47114" rtlCol="0" anchor="b"/>
          <a:lstStyle>
            <a:lvl1pPr algn="r">
              <a:defRPr sz="1200"/>
            </a:lvl1pPr>
          </a:lstStyle>
          <a:p>
            <a:fld id="{38115A77-D8FE-604E-A7CD-3B05D93F5CE2}" type="slidenum">
              <a:rPr lang="en-US" smtClean="0"/>
              <a:t>‹#›</a:t>
            </a:fld>
            <a:endParaRPr lang="en-US"/>
          </a:p>
        </p:txBody>
      </p:sp>
    </p:spTree>
    <p:extLst>
      <p:ext uri="{BB962C8B-B14F-4D97-AF65-F5344CB8AC3E}">
        <p14:creationId xmlns:p14="http://schemas.microsoft.com/office/powerpoint/2010/main" val="71511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 Services Video (long version)</a:t>
            </a:r>
          </a:p>
          <a:p>
            <a:r>
              <a:rPr lang="en-US" dirty="0"/>
              <a:t>https://</a:t>
            </a:r>
            <a:r>
              <a:rPr lang="en-US" dirty="0" err="1"/>
              <a:t>www.youtube.com</a:t>
            </a:r>
            <a:r>
              <a:rPr lang="en-US" dirty="0"/>
              <a:t>/</a:t>
            </a:r>
            <a:r>
              <a:rPr lang="en-US" dirty="0" err="1"/>
              <a:t>watch?v</a:t>
            </a:r>
            <a:r>
              <a:rPr lang="en-US" dirty="0"/>
              <a:t>=iIyspE9-OIQ</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38115A77-D8FE-604E-A7CD-3B05D93F5CE2}" type="slidenum">
              <a:rPr lang="en-US" smtClean="0"/>
              <a:t>3</a:t>
            </a:fld>
            <a:endParaRPr lang="en-US"/>
          </a:p>
        </p:txBody>
      </p:sp>
    </p:spTree>
    <p:extLst>
      <p:ext uri="{BB962C8B-B14F-4D97-AF65-F5344CB8AC3E}">
        <p14:creationId xmlns:p14="http://schemas.microsoft.com/office/powerpoint/2010/main" val="351195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15A77-D8FE-604E-A7CD-3B05D93F5CE2}" type="slidenum">
              <a:rPr lang="en-US" smtClean="0"/>
              <a:t>4</a:t>
            </a:fld>
            <a:endParaRPr lang="en-US"/>
          </a:p>
        </p:txBody>
      </p:sp>
    </p:spTree>
    <p:extLst>
      <p:ext uri="{BB962C8B-B14F-4D97-AF65-F5344CB8AC3E}">
        <p14:creationId xmlns:p14="http://schemas.microsoft.com/office/powerpoint/2010/main" val="256606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0AF7-FAC0-410E-6521-E5F234BD66C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2BE9FD-99F0-E2FB-A984-F98A54FA71C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4869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0EF216-8AAA-FE44-A35C-E20C8CEB21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246"/>
            <a:ext cx="12192000" cy="6858000"/>
          </a:xfrm>
          <a:prstGeom prst="rect">
            <a:avLst/>
          </a:prstGeom>
        </p:spPr>
      </p:pic>
      <p:sp>
        <p:nvSpPr>
          <p:cNvPr id="27" name="Text Placeholder 26"/>
          <p:cNvSpPr>
            <a:spLocks noGrp="1"/>
          </p:cNvSpPr>
          <p:nvPr>
            <p:ph type="body" sz="quarter" idx="14" hasCustomPrompt="1"/>
          </p:nvPr>
        </p:nvSpPr>
        <p:spPr>
          <a:xfrm>
            <a:off x="1011304" y="1426195"/>
            <a:ext cx="10169391" cy="998781"/>
          </a:xfrm>
          <a:prstGeom prst="rect">
            <a:avLst/>
          </a:prstGeom>
          <a:noFill/>
        </p:spPr>
        <p:txBody>
          <a:bodyPr/>
          <a:lstStyle>
            <a:lvl1pPr marL="0" indent="0" algn="ctr">
              <a:buNone/>
              <a:defRPr sz="4400" b="1" i="0" spc="300" baseline="0">
                <a:ln>
                  <a:noFill/>
                </a:ln>
                <a:solidFill>
                  <a:schemeClr val="accent1"/>
                </a:solidFill>
                <a:latin typeface="Helvetica" charset="0"/>
                <a:ea typeface="Helvetica" charset="0"/>
                <a:cs typeface="Helvetica" charset="0"/>
              </a:defRPr>
            </a:lvl1pPr>
          </a:lstStyle>
          <a:p>
            <a:pPr lvl="0"/>
            <a:r>
              <a:rPr lang="en-US" dirty="0"/>
              <a:t>TITLE OF PRESENTATION</a:t>
            </a:r>
          </a:p>
          <a:p>
            <a:pPr lvl="0"/>
            <a:r>
              <a:rPr lang="en-US" dirty="0"/>
              <a:t>AND WHAT THIS IS ABOUT</a:t>
            </a:r>
          </a:p>
        </p:txBody>
      </p:sp>
      <p:sp>
        <p:nvSpPr>
          <p:cNvPr id="30" name="Text Placeholder 26"/>
          <p:cNvSpPr>
            <a:spLocks noGrp="1"/>
          </p:cNvSpPr>
          <p:nvPr>
            <p:ph type="body" sz="quarter" idx="15" hasCustomPrompt="1"/>
          </p:nvPr>
        </p:nvSpPr>
        <p:spPr>
          <a:xfrm>
            <a:off x="2106395" y="3565525"/>
            <a:ext cx="7979207" cy="957263"/>
          </a:xfrm>
          <a:prstGeom prst="rect">
            <a:avLst/>
          </a:prstGeom>
          <a:noFill/>
        </p:spPr>
        <p:txBody>
          <a:bodyPr/>
          <a:lstStyle>
            <a:lvl1pPr marL="0" indent="0" algn="ctr">
              <a:buNone/>
              <a:defRPr sz="3600" b="0" i="0" spc="300" baseline="0">
                <a:ln>
                  <a:noFill/>
                </a:ln>
                <a:solidFill>
                  <a:schemeClr val="accent1"/>
                </a:solidFill>
                <a:latin typeface="Helvetica" charset="0"/>
                <a:ea typeface="Helvetica" charset="0"/>
                <a:cs typeface="Helvetica" charset="0"/>
              </a:defRPr>
            </a:lvl1pPr>
          </a:lstStyle>
          <a:p>
            <a:pPr lvl="0"/>
            <a:r>
              <a:rPr lang="en-US" dirty="0"/>
              <a:t>WITH A SMALL SUBHEAD</a:t>
            </a:r>
          </a:p>
        </p:txBody>
      </p:sp>
      <p:pic>
        <p:nvPicPr>
          <p:cNvPr id="12" name="Picture 11" descr="A picture containing object, indoor, clock, computer&#10;&#10;Description automatically generated">
            <a:extLst>
              <a:ext uri="{FF2B5EF4-FFF2-40B4-BE49-F238E27FC236}">
                <a16:creationId xmlns:a16="http://schemas.microsoft.com/office/drawing/2014/main" id="{8D49DC98-7B14-5B41-836D-7C5090F4E2AA}"/>
              </a:ext>
            </a:extLst>
          </p:cNvPr>
          <p:cNvPicPr>
            <a:picLocks noChangeAspect="1"/>
          </p:cNvPicPr>
          <p:nvPr userDrawn="1"/>
        </p:nvPicPr>
        <p:blipFill>
          <a:blip r:embed="rId3"/>
          <a:stretch>
            <a:fillRect/>
          </a:stretch>
        </p:blipFill>
        <p:spPr>
          <a:xfrm>
            <a:off x="253218" y="311978"/>
            <a:ext cx="3717680" cy="493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7" name="Text Placeholder 26"/>
          <p:cNvSpPr>
            <a:spLocks noGrp="1"/>
          </p:cNvSpPr>
          <p:nvPr>
            <p:ph type="body" sz="quarter" idx="15" hasCustomPrompt="1"/>
          </p:nvPr>
        </p:nvSpPr>
        <p:spPr>
          <a:xfrm>
            <a:off x="290077" y="2333410"/>
            <a:ext cx="11611845" cy="3347635"/>
          </a:xfrm>
          <a:prstGeom prst="rect">
            <a:avLst/>
          </a:prstGeom>
          <a:noFill/>
        </p:spPr>
        <p:txBody>
          <a:bodyPr anchor="ctr"/>
          <a:lstStyle>
            <a:lvl1pPr marL="0" indent="0" algn="ctr">
              <a:lnSpc>
                <a:spcPct val="150000"/>
              </a:lnSpc>
              <a:buNone/>
              <a:defRPr lang="en-US" sz="4000" b="0" i="0" spc="0" smtClean="0">
                <a:ln>
                  <a:noFill/>
                </a:ln>
                <a:effectLst/>
                <a:latin typeface="Helvetica" charset="0"/>
                <a:ea typeface="Helvetica" charset="0"/>
                <a:cs typeface="Helvetica"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in </a:t>
            </a:r>
            <a:r>
              <a:rPr lang="en-US" dirty="0" err="1"/>
              <a:t>scelerisque</a:t>
            </a:r>
            <a:r>
              <a:rPr lang="en-US" dirty="0"/>
              <a:t> </a:t>
            </a:r>
            <a:r>
              <a:rPr lang="en-US" dirty="0" err="1"/>
              <a:t>nisl</a:t>
            </a:r>
            <a:r>
              <a:rPr lang="en-US" dirty="0"/>
              <a:t>. Sed </a:t>
            </a:r>
            <a:r>
              <a:rPr lang="en-US" dirty="0" err="1"/>
              <a:t>ullamcorper</a:t>
            </a:r>
            <a:r>
              <a:rPr lang="en-US" dirty="0"/>
              <a:t> </a:t>
            </a:r>
            <a:r>
              <a:rPr lang="en-US" dirty="0" err="1"/>
              <a:t>suscipit</a:t>
            </a:r>
            <a:r>
              <a:rPr lang="en-US" dirty="0"/>
              <a:t> </a:t>
            </a:r>
            <a:r>
              <a:rPr lang="en-US" dirty="0" err="1"/>
              <a:t>risus</a:t>
            </a:r>
            <a:r>
              <a:rPr lang="en-US" dirty="0"/>
              <a:t>, </a:t>
            </a:r>
            <a:r>
              <a:rPr lang="en-US" dirty="0" err="1"/>
              <a:t>nec</a:t>
            </a:r>
            <a:r>
              <a:rPr lang="en-US" dirty="0"/>
              <a:t> </a:t>
            </a:r>
            <a:r>
              <a:rPr lang="en-US" dirty="0" err="1"/>
              <a:t>tincidunt</a:t>
            </a:r>
            <a:r>
              <a:rPr lang="en-US" dirty="0"/>
              <a:t> </a:t>
            </a:r>
            <a:r>
              <a:rPr lang="en-US" dirty="0" err="1"/>
              <a:t>risus</a:t>
            </a:r>
            <a:r>
              <a:rPr lang="en-US" dirty="0"/>
              <a:t> </a:t>
            </a:r>
            <a:r>
              <a:rPr lang="en-US" dirty="0" err="1"/>
              <a:t>tristique</a:t>
            </a:r>
            <a:r>
              <a:rPr lang="en-US" dirty="0"/>
              <a:t> et. </a:t>
            </a:r>
          </a:p>
        </p:txBody>
      </p:sp>
      <p:sp>
        <p:nvSpPr>
          <p:cNvPr id="8" name="Text Placeholder 26">
            <a:extLst>
              <a:ext uri="{FF2B5EF4-FFF2-40B4-BE49-F238E27FC236}">
                <a16:creationId xmlns:a16="http://schemas.microsoft.com/office/drawing/2014/main" id="{21AD00CA-97AF-9E48-8420-3D3BDE720C17}"/>
              </a:ext>
            </a:extLst>
          </p:cNvPr>
          <p:cNvSpPr>
            <a:spLocks noGrp="1"/>
          </p:cNvSpPr>
          <p:nvPr>
            <p:ph type="body" sz="quarter" idx="16" hasCustomPrompt="1"/>
          </p:nvPr>
        </p:nvSpPr>
        <p:spPr>
          <a:xfrm>
            <a:off x="290076" y="1079984"/>
            <a:ext cx="11611845" cy="610516"/>
          </a:xfrm>
          <a:prstGeom prst="rect">
            <a:avLst/>
          </a:prstGeom>
          <a:noFill/>
        </p:spPr>
        <p:txBody>
          <a:bodyPr anchor="ctr"/>
          <a:lstStyle>
            <a:lvl1pPr marL="0" indent="0" algn="l">
              <a:lnSpc>
                <a:spcPct val="150000"/>
              </a:lnSpc>
              <a:buNone/>
              <a:defRPr lang="en-US" sz="4800" b="0" i="0" spc="0" smtClean="0">
                <a:ln>
                  <a:noFill/>
                </a:ln>
                <a:effectLst/>
                <a:latin typeface="Helvetica" charset="0"/>
                <a:ea typeface="Helvetica" charset="0"/>
                <a:cs typeface="Helvetica" charset="0"/>
              </a:defRPr>
            </a:lvl1pPr>
          </a:lstStyle>
          <a:p>
            <a:pPr lvl="0"/>
            <a:r>
              <a:rPr lang="en-US" dirty="0"/>
              <a:t>CONTENT HEADLINE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866530" y="2054980"/>
            <a:ext cx="10458935" cy="1968444"/>
          </a:xfrm>
          <a:prstGeom prst="rect">
            <a:avLst/>
          </a:prstGeom>
        </p:spPr>
        <p:txBody>
          <a:bodyPr/>
          <a:lstStyle>
            <a:lvl1pPr marL="233363" indent="-225425">
              <a:lnSpc>
                <a:spcPct val="150000"/>
              </a:lnSpc>
              <a:buFont typeface="Arial" charset="0"/>
              <a:buChar char="•"/>
              <a:tabLst/>
              <a:defRPr sz="4000" b="0" i="0">
                <a:solidFill>
                  <a:schemeClr val="accent1"/>
                </a:solidFill>
                <a:latin typeface="Helvetica" charset="0"/>
                <a:ea typeface="Helvetica" charset="0"/>
                <a:cs typeface="Helvetica" charset="0"/>
              </a:defRPr>
            </a:lvl1pPr>
            <a:lvl2pPr marL="685800" indent="-225425">
              <a:lnSpc>
                <a:spcPct val="150000"/>
              </a:lnSpc>
              <a:buFont typeface="Arial" charset="0"/>
              <a:buChar char="•"/>
              <a:tabLst/>
              <a:defRPr sz="4000" b="0" i="0">
                <a:solidFill>
                  <a:schemeClr val="accent1"/>
                </a:solidFill>
                <a:latin typeface="Helvetica" charset="0"/>
                <a:ea typeface="Helvetica" charset="0"/>
                <a:cs typeface="Helvetica" charset="0"/>
              </a:defRPr>
            </a:lvl2pPr>
            <a:lvl3pPr marL="1143000" indent="-228600">
              <a:lnSpc>
                <a:spcPct val="150000"/>
              </a:lnSpc>
              <a:buFont typeface="Arial" charset="0"/>
              <a:buChar char="•"/>
              <a:defRPr sz="4000" b="0" i="0">
                <a:solidFill>
                  <a:schemeClr val="accent1"/>
                </a:solidFill>
                <a:latin typeface="Helvetica" charset="0"/>
                <a:ea typeface="Helvetica" charset="0"/>
                <a:cs typeface="Helvetica" charset="0"/>
              </a:defRPr>
            </a:lvl3pPr>
            <a:lvl4pPr marL="1600200" indent="-228600">
              <a:lnSpc>
                <a:spcPct val="150000"/>
              </a:lnSpc>
              <a:buFont typeface="Arial" charset="0"/>
              <a:buChar char="•"/>
              <a:defRPr sz="4000" b="0" i="0">
                <a:solidFill>
                  <a:schemeClr val="accent1"/>
                </a:solidFill>
                <a:latin typeface="Helvetica" charset="0"/>
                <a:ea typeface="Helvetica" charset="0"/>
                <a:cs typeface="Helvetica" charset="0"/>
              </a:defRPr>
            </a:lvl4pPr>
            <a:lvl5pPr marL="2057400" indent="-228600">
              <a:lnSpc>
                <a:spcPct val="150000"/>
              </a:lnSpc>
              <a:buFont typeface="Arial" charset="0"/>
              <a:buChar char="•"/>
              <a:defRPr sz="4000" b="0" i="0">
                <a:solidFill>
                  <a:schemeClr val="accent1"/>
                </a:solidFill>
                <a:latin typeface="Helvetica" charset="0"/>
                <a:ea typeface="Helvetica" charset="0"/>
                <a:cs typeface="Helvetica" charset="0"/>
              </a:defRPr>
            </a:lvl5pPr>
          </a:lstStyle>
          <a:p>
            <a:pPr lvl="0"/>
            <a:r>
              <a:rPr lang="en-US" dirty="0"/>
              <a:t>Make a bulleted list really easy</a:t>
            </a:r>
          </a:p>
          <a:p>
            <a:pPr lvl="1"/>
            <a:r>
              <a:rPr lang="en-US" dirty="0"/>
              <a:t>Second level</a:t>
            </a:r>
          </a:p>
          <a:p>
            <a:pPr lvl="2"/>
            <a:r>
              <a:rPr lang="en-US" dirty="0"/>
              <a:t>Third level</a:t>
            </a:r>
          </a:p>
          <a:p>
            <a:pPr lvl="3"/>
            <a:r>
              <a:rPr lang="en-US" dirty="0"/>
              <a:t>Fourth level</a:t>
            </a:r>
          </a:p>
        </p:txBody>
      </p:sp>
      <p:sp>
        <p:nvSpPr>
          <p:cNvPr id="8" name="Text Placeholder 26">
            <a:extLst>
              <a:ext uri="{FF2B5EF4-FFF2-40B4-BE49-F238E27FC236}">
                <a16:creationId xmlns:a16="http://schemas.microsoft.com/office/drawing/2014/main" id="{D4FF6AB8-D497-5340-ABA2-5E87F823FB88}"/>
              </a:ext>
            </a:extLst>
          </p:cNvPr>
          <p:cNvSpPr>
            <a:spLocks noGrp="1"/>
          </p:cNvSpPr>
          <p:nvPr>
            <p:ph type="body" sz="quarter" idx="16" hasCustomPrompt="1"/>
          </p:nvPr>
        </p:nvSpPr>
        <p:spPr>
          <a:xfrm>
            <a:off x="290076" y="1079984"/>
            <a:ext cx="11611845" cy="610516"/>
          </a:xfrm>
          <a:prstGeom prst="rect">
            <a:avLst/>
          </a:prstGeom>
          <a:noFill/>
        </p:spPr>
        <p:txBody>
          <a:bodyPr anchor="ctr"/>
          <a:lstStyle>
            <a:lvl1pPr marL="0" indent="0" algn="l">
              <a:lnSpc>
                <a:spcPct val="150000"/>
              </a:lnSpc>
              <a:buNone/>
              <a:defRPr lang="en-US" sz="4800" b="0" i="0" spc="0" smtClean="0">
                <a:ln>
                  <a:noFill/>
                </a:ln>
                <a:effectLst/>
                <a:latin typeface="Helvetica" charset="0"/>
                <a:ea typeface="Helvetica" charset="0"/>
                <a:cs typeface="Helvetica" charset="0"/>
              </a:defRPr>
            </a:lvl1pPr>
          </a:lstStyle>
          <a:p>
            <a:pPr lvl="0"/>
            <a:r>
              <a:rPr lang="en-US" dirty="0"/>
              <a:t>CONTENT HEADLINE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aragraph">
    <p:spTree>
      <p:nvGrpSpPr>
        <p:cNvPr id="1" name=""/>
        <p:cNvGrpSpPr/>
        <p:nvPr/>
      </p:nvGrpSpPr>
      <p:grpSpPr>
        <a:xfrm>
          <a:off x="0" y="0"/>
          <a:ext cx="0" cy="0"/>
          <a:chOff x="0" y="0"/>
          <a:chExt cx="0" cy="0"/>
        </a:xfrm>
      </p:grpSpPr>
      <p:sp>
        <p:nvSpPr>
          <p:cNvPr id="30" name="Text Placeholder 26"/>
          <p:cNvSpPr>
            <a:spLocks noGrp="1"/>
          </p:cNvSpPr>
          <p:nvPr>
            <p:ph type="body" sz="quarter" idx="15" hasCustomPrompt="1"/>
          </p:nvPr>
        </p:nvSpPr>
        <p:spPr>
          <a:xfrm>
            <a:off x="325824" y="2809986"/>
            <a:ext cx="6053952" cy="2497715"/>
          </a:xfrm>
          <a:prstGeom prst="rect">
            <a:avLst/>
          </a:prstGeom>
          <a:noFill/>
        </p:spPr>
        <p:txBody>
          <a:bodyPr anchor="ctr"/>
          <a:lstStyle>
            <a:lvl1pPr marL="0" indent="0">
              <a:lnSpc>
                <a:spcPct val="150000"/>
              </a:lnSpc>
              <a:buNone/>
              <a:defRPr lang="en-US" sz="3200" b="0" i="0" spc="0" smtClean="0">
                <a:ln>
                  <a:noFill/>
                </a:ln>
                <a:effectLst/>
                <a:latin typeface="Helvetica" charset="0"/>
                <a:ea typeface="Helvetica" charset="0"/>
                <a:cs typeface="Helvetica"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in </a:t>
            </a:r>
            <a:r>
              <a:rPr lang="en-US" dirty="0" err="1"/>
              <a:t>scelerisque</a:t>
            </a:r>
            <a:r>
              <a:rPr lang="en-US" dirty="0"/>
              <a:t> </a:t>
            </a:r>
            <a:r>
              <a:rPr lang="en-US" dirty="0" err="1"/>
              <a:t>nisl</a:t>
            </a:r>
            <a:r>
              <a:rPr lang="en-US" dirty="0"/>
              <a:t>. Sed </a:t>
            </a:r>
            <a:r>
              <a:rPr lang="en-US" dirty="0" err="1"/>
              <a:t>ullamcorper</a:t>
            </a:r>
            <a:r>
              <a:rPr lang="en-US" dirty="0"/>
              <a:t> </a:t>
            </a:r>
            <a:r>
              <a:rPr lang="en-US" dirty="0" err="1"/>
              <a:t>suscipit</a:t>
            </a:r>
            <a:r>
              <a:rPr lang="en-US" dirty="0"/>
              <a:t> </a:t>
            </a:r>
            <a:r>
              <a:rPr lang="en-US" dirty="0" err="1"/>
              <a:t>risus</a:t>
            </a:r>
            <a:r>
              <a:rPr lang="en-US" dirty="0"/>
              <a:t>, </a:t>
            </a:r>
            <a:r>
              <a:rPr lang="en-US" dirty="0" err="1"/>
              <a:t>nec</a:t>
            </a:r>
            <a:r>
              <a:rPr lang="en-US" dirty="0"/>
              <a:t> </a:t>
            </a:r>
            <a:r>
              <a:rPr lang="en-US" dirty="0" err="1"/>
              <a:t>tincidunt</a:t>
            </a:r>
            <a:r>
              <a:rPr lang="en-US" dirty="0"/>
              <a:t> </a:t>
            </a:r>
            <a:r>
              <a:rPr lang="en-US" dirty="0" err="1"/>
              <a:t>risus</a:t>
            </a:r>
            <a:r>
              <a:rPr lang="en-US" dirty="0"/>
              <a:t> </a:t>
            </a:r>
            <a:r>
              <a:rPr lang="en-US" dirty="0" err="1"/>
              <a:t>tristique</a:t>
            </a:r>
            <a:r>
              <a:rPr lang="en-US" dirty="0"/>
              <a:t> et.</a:t>
            </a:r>
          </a:p>
        </p:txBody>
      </p:sp>
      <p:sp>
        <p:nvSpPr>
          <p:cNvPr id="7" name="Picture Placeholder 6"/>
          <p:cNvSpPr>
            <a:spLocks noGrp="1"/>
          </p:cNvSpPr>
          <p:nvPr>
            <p:ph type="pic" sz="quarter" idx="16"/>
          </p:nvPr>
        </p:nvSpPr>
        <p:spPr>
          <a:xfrm>
            <a:off x="6705600" y="0"/>
            <a:ext cx="5486400" cy="6224337"/>
          </a:xfrm>
          <a:prstGeom prst="rect">
            <a:avLst/>
          </a:prstGeom>
        </p:spPr>
        <p:txBody>
          <a:bodyPr/>
          <a:lstStyle/>
          <a:p>
            <a:r>
              <a:rPr lang="en-US"/>
              <a:t>Drag picture to placeholder or click icon to add</a:t>
            </a:r>
          </a:p>
        </p:txBody>
      </p:sp>
      <p:sp>
        <p:nvSpPr>
          <p:cNvPr id="8" name="Text Placeholder 26">
            <a:extLst>
              <a:ext uri="{FF2B5EF4-FFF2-40B4-BE49-F238E27FC236}">
                <a16:creationId xmlns:a16="http://schemas.microsoft.com/office/drawing/2014/main" id="{E093B472-A75B-674E-BCB9-0A090060E68D}"/>
              </a:ext>
            </a:extLst>
          </p:cNvPr>
          <p:cNvSpPr>
            <a:spLocks noGrp="1"/>
          </p:cNvSpPr>
          <p:nvPr>
            <p:ph type="body" sz="quarter" idx="17" hasCustomPrompt="1"/>
          </p:nvPr>
        </p:nvSpPr>
        <p:spPr>
          <a:xfrm>
            <a:off x="145038" y="1150823"/>
            <a:ext cx="6415524" cy="610516"/>
          </a:xfrm>
          <a:prstGeom prst="rect">
            <a:avLst/>
          </a:prstGeom>
          <a:noFill/>
        </p:spPr>
        <p:txBody>
          <a:bodyPr anchor="ctr"/>
          <a:lstStyle>
            <a:lvl1pPr marL="0" indent="0" algn="ctr">
              <a:lnSpc>
                <a:spcPct val="150000"/>
              </a:lnSpc>
              <a:buNone/>
              <a:defRPr lang="en-US" sz="4800" b="0" i="0" spc="0" smtClean="0">
                <a:ln>
                  <a:noFill/>
                </a:ln>
                <a:effectLst/>
                <a:latin typeface="Helvetica" charset="0"/>
                <a:ea typeface="Helvetica" charset="0"/>
                <a:cs typeface="Helvetica" charset="0"/>
              </a:defRPr>
            </a:lvl1pPr>
          </a:lstStyle>
          <a:p>
            <a:pPr lvl="0"/>
            <a:r>
              <a:rPr lang="en-US" dirty="0"/>
              <a:t>CONTENT HEADLINE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aragraph">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6705600" y="0"/>
            <a:ext cx="5486400" cy="6224337"/>
          </a:xfrm>
          <a:prstGeom prst="rect">
            <a:avLst/>
          </a:prstGeom>
        </p:spPr>
        <p:txBody>
          <a:bodyPr/>
          <a:lstStyle/>
          <a:p>
            <a:r>
              <a:rPr lang="en-US"/>
              <a:t>Drag picture to placeholder or click icon to add</a:t>
            </a:r>
          </a:p>
        </p:txBody>
      </p:sp>
      <p:sp>
        <p:nvSpPr>
          <p:cNvPr id="8" name="Text Placeholder 2"/>
          <p:cNvSpPr>
            <a:spLocks noGrp="1"/>
          </p:cNvSpPr>
          <p:nvPr>
            <p:ph type="body" sz="quarter" idx="14" hasCustomPrompt="1"/>
          </p:nvPr>
        </p:nvSpPr>
        <p:spPr>
          <a:xfrm>
            <a:off x="304800" y="2127946"/>
            <a:ext cx="6096000" cy="1968444"/>
          </a:xfrm>
          <a:prstGeom prst="rect">
            <a:avLst/>
          </a:prstGeom>
        </p:spPr>
        <p:txBody>
          <a:bodyPr/>
          <a:lstStyle>
            <a:lvl1pPr marL="228600" indent="-228600">
              <a:lnSpc>
                <a:spcPct val="150000"/>
              </a:lnSpc>
              <a:buFont typeface="Arial" charset="0"/>
              <a:buChar char="•"/>
              <a:defRPr sz="3200" b="0" i="0">
                <a:solidFill>
                  <a:schemeClr val="accent1"/>
                </a:solidFill>
                <a:latin typeface="Helvetica" charset="0"/>
                <a:ea typeface="Helvetica" charset="0"/>
                <a:cs typeface="Helvetica" charset="0"/>
              </a:defRPr>
            </a:lvl1pPr>
            <a:lvl2pPr marL="685800" indent="-228600">
              <a:lnSpc>
                <a:spcPct val="150000"/>
              </a:lnSpc>
              <a:buFont typeface="Arial" charset="0"/>
              <a:buChar char="•"/>
              <a:defRPr sz="3200" b="0" i="0">
                <a:solidFill>
                  <a:schemeClr val="accent1"/>
                </a:solidFill>
                <a:latin typeface="Helvetica" charset="0"/>
                <a:ea typeface="Helvetica" charset="0"/>
                <a:cs typeface="Helvetica" charset="0"/>
              </a:defRPr>
            </a:lvl2pPr>
            <a:lvl3pPr marL="1143000" indent="-228600">
              <a:lnSpc>
                <a:spcPct val="150000"/>
              </a:lnSpc>
              <a:buFont typeface="Arial" charset="0"/>
              <a:buChar char="•"/>
              <a:defRPr sz="3200" b="0" i="0">
                <a:solidFill>
                  <a:schemeClr val="accent1"/>
                </a:solidFill>
                <a:latin typeface="Helvetica" charset="0"/>
                <a:ea typeface="Helvetica" charset="0"/>
                <a:cs typeface="Helvetica" charset="0"/>
              </a:defRPr>
            </a:lvl3pPr>
            <a:lvl4pPr marL="1600200" indent="-228600">
              <a:lnSpc>
                <a:spcPct val="150000"/>
              </a:lnSpc>
              <a:buFont typeface="Arial" charset="0"/>
              <a:buChar char="•"/>
              <a:defRPr sz="3200" b="0" i="0">
                <a:solidFill>
                  <a:schemeClr val="accent1"/>
                </a:solidFill>
                <a:latin typeface="Helvetica" charset="0"/>
                <a:ea typeface="Helvetica" charset="0"/>
                <a:cs typeface="Helvetica" charset="0"/>
              </a:defRPr>
            </a:lvl4pPr>
            <a:lvl5pPr marL="2057400" indent="-228600">
              <a:lnSpc>
                <a:spcPct val="150000"/>
              </a:lnSpc>
              <a:buFont typeface="Arial" charset="0"/>
              <a:buChar char="•"/>
              <a:defRPr sz="3200" b="0" i="0">
                <a:solidFill>
                  <a:schemeClr val="accent1"/>
                </a:solidFill>
                <a:latin typeface="Helvetica" charset="0"/>
                <a:ea typeface="Helvetica" charset="0"/>
                <a:cs typeface="Helvetica" charset="0"/>
              </a:defRPr>
            </a:lvl5pPr>
          </a:lstStyle>
          <a:p>
            <a:pPr lvl="0"/>
            <a:r>
              <a:rPr lang="en-US" dirty="0"/>
              <a:t>Make a bulleted list really easy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6">
            <a:extLst>
              <a:ext uri="{FF2B5EF4-FFF2-40B4-BE49-F238E27FC236}">
                <a16:creationId xmlns:a16="http://schemas.microsoft.com/office/drawing/2014/main" id="{3E8393CC-82B8-FD4A-8249-7192AE280555}"/>
              </a:ext>
            </a:extLst>
          </p:cNvPr>
          <p:cNvSpPr>
            <a:spLocks noGrp="1"/>
          </p:cNvSpPr>
          <p:nvPr>
            <p:ph type="body" sz="quarter" idx="17" hasCustomPrompt="1"/>
          </p:nvPr>
        </p:nvSpPr>
        <p:spPr>
          <a:xfrm>
            <a:off x="145038" y="1150823"/>
            <a:ext cx="6415524" cy="610516"/>
          </a:xfrm>
          <a:prstGeom prst="rect">
            <a:avLst/>
          </a:prstGeom>
          <a:noFill/>
        </p:spPr>
        <p:txBody>
          <a:bodyPr anchor="ctr"/>
          <a:lstStyle>
            <a:lvl1pPr marL="0" indent="0" algn="ctr">
              <a:lnSpc>
                <a:spcPct val="150000"/>
              </a:lnSpc>
              <a:buNone/>
              <a:defRPr lang="en-US" sz="4800" b="0" i="0" spc="0" smtClean="0">
                <a:ln>
                  <a:noFill/>
                </a:ln>
                <a:effectLst/>
                <a:latin typeface="Helvetica" charset="0"/>
                <a:ea typeface="Helvetica" charset="0"/>
                <a:cs typeface="Helvetica" charset="0"/>
              </a:defRPr>
            </a:lvl1pPr>
          </a:lstStyle>
          <a:p>
            <a:pPr lvl="0"/>
            <a:r>
              <a:rPr lang="en-US" dirty="0"/>
              <a:t>CONTENT HEADLINE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29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A137ED-B839-ED4A-8606-DBC5CC50F421}"/>
              </a:ext>
            </a:extLst>
          </p:cNvPr>
          <p:cNvPicPr>
            <a:picLocks noChangeAspect="1"/>
          </p:cNvPicPr>
          <p:nvPr userDrawn="1"/>
        </p:nvPicPr>
        <p:blipFill>
          <a:blip r:embed="rId2"/>
          <a:stretch>
            <a:fillRect/>
          </a:stretch>
        </p:blipFill>
        <p:spPr>
          <a:xfrm>
            <a:off x="4173269" y="6535978"/>
            <a:ext cx="3845460" cy="218832"/>
          </a:xfrm>
          <a:prstGeom prst="rect">
            <a:avLst/>
          </a:prstGeom>
        </p:spPr>
      </p:pic>
      <p:pic>
        <p:nvPicPr>
          <p:cNvPr id="4" name="Picture 3">
            <a:extLst>
              <a:ext uri="{FF2B5EF4-FFF2-40B4-BE49-F238E27FC236}">
                <a16:creationId xmlns:a16="http://schemas.microsoft.com/office/drawing/2014/main" id="{BB7E9039-7422-D64E-963D-5822271D73BB}"/>
              </a:ext>
            </a:extLst>
          </p:cNvPr>
          <p:cNvPicPr>
            <a:picLocks noChangeAspect="1"/>
          </p:cNvPicPr>
          <p:nvPr userDrawn="1"/>
        </p:nvPicPr>
        <p:blipFill>
          <a:blip r:embed="rId3"/>
          <a:stretch>
            <a:fillRect/>
          </a:stretch>
        </p:blipFill>
        <p:spPr>
          <a:xfrm>
            <a:off x="237088" y="6367463"/>
            <a:ext cx="1473200" cy="342900"/>
          </a:xfrm>
          <a:prstGeom prst="rect">
            <a:avLst/>
          </a:prstGeom>
        </p:spPr>
      </p:pic>
    </p:spTree>
    <p:extLst>
      <p:ext uri="{BB962C8B-B14F-4D97-AF65-F5344CB8AC3E}">
        <p14:creationId xmlns:p14="http://schemas.microsoft.com/office/powerpoint/2010/main" val="318811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CB62-DDE3-4ECE-BAA3-32F4206A38B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73714A-2734-4455-A0BC-A0199320551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93023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142" t="15577" r="22498" b="53153"/>
          <a:stretch/>
        </p:blipFill>
        <p:spPr>
          <a:xfrm>
            <a:off x="-11146" y="0"/>
            <a:ext cx="12203146" cy="6858000"/>
          </a:xfrm>
          <a:prstGeom prst="rect">
            <a:avLst/>
          </a:prstGeom>
        </p:spPr>
      </p:pic>
      <p:pic>
        <p:nvPicPr>
          <p:cNvPr id="4" name="Picture 3">
            <a:extLst>
              <a:ext uri="{FF2B5EF4-FFF2-40B4-BE49-F238E27FC236}">
                <a16:creationId xmlns:a16="http://schemas.microsoft.com/office/drawing/2014/main" id="{60EEE350-75C0-054A-9DC8-66228FFD599B}"/>
              </a:ext>
            </a:extLst>
          </p:cNvPr>
          <p:cNvPicPr>
            <a:picLocks noChangeAspect="1"/>
          </p:cNvPicPr>
          <p:nvPr userDrawn="1"/>
        </p:nvPicPr>
        <p:blipFill>
          <a:blip r:embed="rId4"/>
          <a:stretch>
            <a:fillRect/>
          </a:stretch>
        </p:blipFill>
        <p:spPr>
          <a:xfrm>
            <a:off x="2547130" y="1752600"/>
            <a:ext cx="7097740" cy="3352800"/>
          </a:xfrm>
          <a:prstGeom prst="rect">
            <a:avLst/>
          </a:prstGeom>
        </p:spPr>
      </p:pic>
    </p:spTree>
    <p:extLst>
      <p:ext uri="{BB962C8B-B14F-4D97-AF65-F5344CB8AC3E}">
        <p14:creationId xmlns:p14="http://schemas.microsoft.com/office/powerpoint/2010/main" val="593048962"/>
      </p:ext>
    </p:extLst>
  </p:cSld>
  <p:clrMap bg1="lt1" tx1="dk1" bg2="lt2" tx2="dk2" accent1="accent1" accent2="accent2" accent3="accent3" accent4="accent4" accent5="accent5" accent6="accent6" hlink="hlink" folHlink="folHlink"/>
  <p:sldLayoutIdLst>
    <p:sldLayoutId id="2147483690"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15688" y="6449950"/>
            <a:ext cx="623621" cy="228661"/>
          </a:xfrm>
          <a:prstGeom prst="rect">
            <a:avLst/>
          </a:prstGeom>
        </p:spPr>
      </p:pic>
      <p:pic>
        <p:nvPicPr>
          <p:cNvPr id="6" name="Picture 5" descr="A picture containing object, indoor, clock, computer&#10;&#10;Description automatically generated">
            <a:extLst>
              <a:ext uri="{FF2B5EF4-FFF2-40B4-BE49-F238E27FC236}">
                <a16:creationId xmlns:a16="http://schemas.microsoft.com/office/drawing/2014/main" id="{32CA59F9-6C34-BD44-90BF-01AC43919927}"/>
              </a:ext>
            </a:extLst>
          </p:cNvPr>
          <p:cNvPicPr>
            <a:picLocks noChangeAspect="1"/>
          </p:cNvPicPr>
          <p:nvPr userDrawn="1"/>
        </p:nvPicPr>
        <p:blipFill>
          <a:blip r:embed="rId11"/>
          <a:stretch>
            <a:fillRect/>
          </a:stretch>
        </p:blipFill>
        <p:spPr>
          <a:xfrm>
            <a:off x="253218" y="311978"/>
            <a:ext cx="3717680" cy="493934"/>
          </a:xfrm>
          <a:prstGeom prst="rect">
            <a:avLst/>
          </a:prstGeom>
        </p:spPr>
      </p:pic>
    </p:spTree>
    <p:extLst>
      <p:ext uri="{BB962C8B-B14F-4D97-AF65-F5344CB8AC3E}">
        <p14:creationId xmlns:p14="http://schemas.microsoft.com/office/powerpoint/2010/main" val="15506563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88" r:id="rId6"/>
    <p:sldLayoutId id="2147483689"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86"/>
            <a:ext cx="12191999"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5688" y="6449950"/>
            <a:ext cx="623621" cy="228661"/>
          </a:xfrm>
          <a:prstGeom prst="rect">
            <a:avLst/>
          </a:prstGeom>
        </p:spPr>
      </p:pic>
      <p:pic>
        <p:nvPicPr>
          <p:cNvPr id="3" name="Picture 2" descr="A picture containing dark, clock, red, room&#10;&#10;Description automatically generated">
            <a:extLst>
              <a:ext uri="{FF2B5EF4-FFF2-40B4-BE49-F238E27FC236}">
                <a16:creationId xmlns:a16="http://schemas.microsoft.com/office/drawing/2014/main" id="{21199E35-BA75-3B4B-83B9-E41FB5742109}"/>
              </a:ext>
            </a:extLst>
          </p:cNvPr>
          <p:cNvPicPr>
            <a:picLocks noChangeAspect="1"/>
          </p:cNvPicPr>
          <p:nvPr userDrawn="1"/>
        </p:nvPicPr>
        <p:blipFill>
          <a:blip r:embed="rId5"/>
          <a:stretch>
            <a:fillRect/>
          </a:stretch>
        </p:blipFill>
        <p:spPr>
          <a:xfrm>
            <a:off x="329439" y="319745"/>
            <a:ext cx="4125815" cy="548160"/>
          </a:xfrm>
          <a:prstGeom prst="rect">
            <a:avLst/>
          </a:prstGeom>
        </p:spPr>
      </p:pic>
    </p:spTree>
    <p:extLst>
      <p:ext uri="{BB962C8B-B14F-4D97-AF65-F5344CB8AC3E}">
        <p14:creationId xmlns:p14="http://schemas.microsoft.com/office/powerpoint/2010/main" val="20272282"/>
      </p:ext>
    </p:extLst>
  </p:cSld>
  <p:clrMap bg1="lt1" tx1="dk1" bg2="lt2" tx2="dk2" accent1="accent1" accent2="accent2" accent3="accent3" accent4="accent4" accent5="accent5" accent6="accent6" hlink="hlink" folHlink="folHlink"/>
  <p:sldLayoutIdLst>
    <p:sldLayoutId id="2147483686"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ideo" Target="https://www.youtube.com/embed/iIyspE9-OIQ?feature=oembed" TargetMode="Externa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D73480B-1AE2-604F-B29A-8880B032CCCB}"/>
              </a:ext>
            </a:extLst>
          </p:cNvPr>
          <p:cNvCxnSpPr>
            <a:cxnSpLocks/>
          </p:cNvCxnSpPr>
          <p:nvPr/>
        </p:nvCxnSpPr>
        <p:spPr>
          <a:xfrm>
            <a:off x="371033" y="1528710"/>
            <a:ext cx="7540287"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AD4CBBD2-5235-814F-8E3E-E1D255CB86E4}"/>
              </a:ext>
            </a:extLst>
          </p:cNvPr>
          <p:cNvSpPr txBox="1">
            <a:spLocks/>
          </p:cNvSpPr>
          <p:nvPr/>
        </p:nvSpPr>
        <p:spPr>
          <a:xfrm>
            <a:off x="-127896" y="2113895"/>
            <a:ext cx="12447791" cy="834604"/>
          </a:xfrm>
          <a:prstGeom prst="rect">
            <a:avLst/>
          </a:prstGeom>
          <a:noFill/>
        </p:spPr>
        <p:txBody>
          <a:bodyPr/>
          <a:lstStyle>
            <a:lvl1pPr marL="0" indent="0" algn="ctr" defTabSz="914400" rtl="0" eaLnBrk="1" latinLnBrk="0" hangingPunct="1">
              <a:lnSpc>
                <a:spcPct val="90000"/>
              </a:lnSpc>
              <a:spcBef>
                <a:spcPts val="1000"/>
              </a:spcBef>
              <a:buFont typeface="Arial"/>
              <a:buNone/>
              <a:defRPr sz="4400" b="1" i="0" kern="1200" spc="300" baseline="0">
                <a:ln>
                  <a:noFill/>
                </a:ln>
                <a:solidFill>
                  <a:schemeClr val="accent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dirty="0"/>
              <a:t>LSU CENTER FOR ACADEMIC SUCCESS</a:t>
            </a:r>
          </a:p>
        </p:txBody>
      </p:sp>
      <p:pic>
        <p:nvPicPr>
          <p:cNvPr id="18" name="Picture 17" descr="A close up of a logo&#10;&#10;Description automatically generated">
            <a:extLst>
              <a:ext uri="{FF2B5EF4-FFF2-40B4-BE49-F238E27FC236}">
                <a16:creationId xmlns:a16="http://schemas.microsoft.com/office/drawing/2014/main" id="{B5F603B6-F69C-5049-B2E9-AC0DA671467A}"/>
              </a:ext>
            </a:extLst>
          </p:cNvPr>
          <p:cNvPicPr>
            <a:picLocks noChangeAspect="1"/>
          </p:cNvPicPr>
          <p:nvPr/>
        </p:nvPicPr>
        <p:blipFill>
          <a:blip r:embed="rId2">
            <a:alphaModFix/>
          </a:blip>
          <a:stretch>
            <a:fillRect/>
          </a:stretch>
        </p:blipFill>
        <p:spPr>
          <a:xfrm>
            <a:off x="422385" y="3334703"/>
            <a:ext cx="10664042" cy="2887688"/>
          </a:xfrm>
          <a:prstGeom prst="rect">
            <a:avLst/>
          </a:prstGeom>
        </p:spPr>
      </p:pic>
      <p:pic>
        <p:nvPicPr>
          <p:cNvPr id="6" name="Picture 5" descr="Logo&#10;&#10;Description automatically generated">
            <a:extLst>
              <a:ext uri="{FF2B5EF4-FFF2-40B4-BE49-F238E27FC236}">
                <a16:creationId xmlns:a16="http://schemas.microsoft.com/office/drawing/2014/main" id="{90D0B203-CCF9-CF46-A101-0709602DA224}"/>
              </a:ext>
            </a:extLst>
          </p:cNvPr>
          <p:cNvPicPr>
            <a:picLocks noChangeAspect="1"/>
          </p:cNvPicPr>
          <p:nvPr/>
        </p:nvPicPr>
        <p:blipFill>
          <a:blip r:embed="rId3"/>
          <a:stretch>
            <a:fillRect/>
          </a:stretch>
        </p:blipFill>
        <p:spPr>
          <a:xfrm>
            <a:off x="8363747" y="4731221"/>
            <a:ext cx="1832817" cy="1344318"/>
          </a:xfrm>
          <a:prstGeom prst="rect">
            <a:avLst/>
          </a:prstGeom>
        </p:spPr>
      </p:pic>
      <p:sp>
        <p:nvSpPr>
          <p:cNvPr id="4" name="Rectangle 3">
            <a:extLst>
              <a:ext uri="{FF2B5EF4-FFF2-40B4-BE49-F238E27FC236}">
                <a16:creationId xmlns:a16="http://schemas.microsoft.com/office/drawing/2014/main" id="{1C72619E-E7B2-E24A-B364-1264E0EE5B53}"/>
              </a:ext>
            </a:extLst>
          </p:cNvPr>
          <p:cNvSpPr/>
          <p:nvPr/>
        </p:nvSpPr>
        <p:spPr>
          <a:xfrm>
            <a:off x="1770820" y="4941715"/>
            <a:ext cx="184731" cy="646331"/>
          </a:xfrm>
          <a:prstGeom prst="rect">
            <a:avLst/>
          </a:prstGeom>
        </p:spPr>
        <p:txBody>
          <a:bodyPr wrap="none">
            <a:spAutoFit/>
          </a:bodyPr>
          <a:lstStyle/>
          <a:p>
            <a:endParaRPr lang="en-US" dirty="0"/>
          </a:p>
          <a:p>
            <a:endParaRPr lang="en-US" dirty="0"/>
          </a:p>
        </p:txBody>
      </p:sp>
      <p:sp>
        <p:nvSpPr>
          <p:cNvPr id="5" name="TextBox 4">
            <a:extLst>
              <a:ext uri="{FF2B5EF4-FFF2-40B4-BE49-F238E27FC236}">
                <a16:creationId xmlns:a16="http://schemas.microsoft.com/office/drawing/2014/main" id="{7817C9D7-0824-DF4E-AE7A-04474BB43C3D}"/>
              </a:ext>
            </a:extLst>
          </p:cNvPr>
          <p:cNvSpPr txBox="1"/>
          <p:nvPr/>
        </p:nvSpPr>
        <p:spPr>
          <a:xfrm>
            <a:off x="940203" y="2773554"/>
            <a:ext cx="9628405" cy="769441"/>
          </a:xfrm>
          <a:prstGeom prst="rect">
            <a:avLst/>
          </a:prstGeom>
          <a:solidFill>
            <a:schemeClr val="accent3">
              <a:lumMod val="60000"/>
              <a:lumOff val="40000"/>
            </a:schemeClr>
          </a:solidFill>
        </p:spPr>
        <p:txBody>
          <a:bodyPr wrap="none" rtlCol="0">
            <a:spAutoFit/>
          </a:bodyPr>
          <a:lstStyle/>
          <a:p>
            <a:r>
              <a:rPr lang="en-US" sz="4400" dirty="0"/>
              <a:t>Empowering Students.  Inspiring Success.</a:t>
            </a:r>
          </a:p>
        </p:txBody>
      </p:sp>
    </p:spTree>
    <p:extLst>
      <p:ext uri="{BB962C8B-B14F-4D97-AF65-F5344CB8AC3E}">
        <p14:creationId xmlns:p14="http://schemas.microsoft.com/office/powerpoint/2010/main" val="397796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LSU Center for Academic Success Service Fall 2021">
            <a:hlinkClick r:id="" action="ppaction://media"/>
            <a:extLst>
              <a:ext uri="{FF2B5EF4-FFF2-40B4-BE49-F238E27FC236}">
                <a16:creationId xmlns:a16="http://schemas.microsoft.com/office/drawing/2014/main" id="{95770F20-FA87-E64B-83A9-39AC91F8D144}"/>
              </a:ext>
            </a:extLst>
          </p:cNvPr>
          <p:cNvPicPr>
            <a:picLocks noRot="1" noChangeAspect="1"/>
          </p:cNvPicPr>
          <p:nvPr>
            <a:videoFile r:link="rId1"/>
          </p:nvPr>
        </p:nvPicPr>
        <p:blipFill>
          <a:blip r:embed="rId4"/>
          <a:stretch>
            <a:fillRect/>
          </a:stretch>
        </p:blipFill>
        <p:spPr>
          <a:xfrm>
            <a:off x="2171333" y="1211563"/>
            <a:ext cx="7849334" cy="4434874"/>
          </a:xfrm>
          <a:prstGeom prst="rect">
            <a:avLst/>
          </a:prstGeom>
        </p:spPr>
      </p:pic>
    </p:spTree>
    <p:extLst>
      <p:ext uri="{BB962C8B-B14F-4D97-AF65-F5344CB8AC3E}">
        <p14:creationId xmlns:p14="http://schemas.microsoft.com/office/powerpoint/2010/main" val="35193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5B330A-6C7E-4C23-AECC-7E572315B6B5}"/>
              </a:ext>
            </a:extLst>
          </p:cNvPr>
          <p:cNvSpPr/>
          <p:nvPr/>
        </p:nvSpPr>
        <p:spPr>
          <a:xfrm>
            <a:off x="1340192" y="2047752"/>
            <a:ext cx="4572000" cy="1631216"/>
          </a:xfrm>
          <a:prstGeom prst="rect">
            <a:avLst/>
          </a:prstGeom>
        </p:spPr>
        <p:txBody>
          <a:bodyPr>
            <a:spAutoFit/>
          </a:bodyPr>
          <a:lstStyle/>
          <a:p>
            <a:pPr algn="ctr">
              <a:defRPr/>
            </a:pPr>
            <a:endParaRPr lang="en-US" sz="2000" dirty="0">
              <a:solidFill>
                <a:srgbClr val="000000"/>
              </a:solidFill>
              <a:latin typeface="Tw Cen MT" panose="020B0602020104020603"/>
            </a:endParaRPr>
          </a:p>
          <a:p>
            <a:pPr algn="ctr">
              <a:defRPr/>
            </a:pPr>
            <a:endParaRPr lang="en-US" sz="2000" dirty="0">
              <a:solidFill>
                <a:srgbClr val="000000"/>
              </a:solidFill>
              <a:latin typeface="Tw Cen MT" panose="020B0602020104020603"/>
            </a:endParaRPr>
          </a:p>
          <a:p>
            <a:pPr algn="ctr">
              <a:defRPr/>
            </a:pPr>
            <a:endParaRPr lang="en-US" sz="2000" dirty="0">
              <a:solidFill>
                <a:srgbClr val="000000"/>
              </a:solidFill>
              <a:latin typeface="Tw Cen MT" panose="020B0602020104020603"/>
            </a:endParaRPr>
          </a:p>
          <a:p>
            <a:pPr algn="ctr">
              <a:defRPr/>
            </a:pPr>
            <a:endParaRPr lang="en-US" sz="2000" dirty="0">
              <a:solidFill>
                <a:srgbClr val="000000"/>
              </a:solidFill>
              <a:latin typeface="Tw Cen MT" panose="020B0602020104020603"/>
            </a:endParaRPr>
          </a:p>
          <a:p>
            <a:pPr algn="ctr">
              <a:defRPr/>
            </a:pPr>
            <a:endParaRPr lang="en-US" sz="2000" dirty="0">
              <a:solidFill>
                <a:srgbClr val="000000"/>
              </a:solidFill>
              <a:latin typeface="Tw Cen MT" panose="020B0602020104020603"/>
            </a:endParaRPr>
          </a:p>
        </p:txBody>
      </p:sp>
      <p:sp>
        <p:nvSpPr>
          <p:cNvPr id="3" name="TextBox 2">
            <a:extLst>
              <a:ext uri="{FF2B5EF4-FFF2-40B4-BE49-F238E27FC236}">
                <a16:creationId xmlns:a16="http://schemas.microsoft.com/office/drawing/2014/main" id="{887C2823-6568-4D4D-8D1F-9D050F4D72A4}"/>
              </a:ext>
            </a:extLst>
          </p:cNvPr>
          <p:cNvSpPr txBox="1"/>
          <p:nvPr/>
        </p:nvSpPr>
        <p:spPr>
          <a:xfrm>
            <a:off x="1529669" y="775823"/>
            <a:ext cx="9132662" cy="830997"/>
          </a:xfrm>
          <a:prstGeom prst="rect">
            <a:avLst/>
          </a:prstGeom>
          <a:noFill/>
        </p:spPr>
        <p:txBody>
          <a:bodyPr wrap="square" rtlCol="0">
            <a:spAutoFit/>
          </a:bodyPr>
          <a:lstStyle/>
          <a:p>
            <a:pPr algn="ctr"/>
            <a:r>
              <a:rPr lang="en-US" sz="4800" b="1" u="sng" dirty="0">
                <a:solidFill>
                  <a:schemeClr val="accent1"/>
                </a:solidFill>
              </a:rPr>
              <a:t>FREE</a:t>
            </a:r>
            <a:r>
              <a:rPr lang="en-US" sz="4800" dirty="0">
                <a:solidFill>
                  <a:schemeClr val="accent1"/>
                </a:solidFill>
              </a:rPr>
              <a:t> </a:t>
            </a:r>
            <a:r>
              <a:rPr lang="en-US" sz="4500" dirty="0">
                <a:solidFill>
                  <a:schemeClr val="accent1"/>
                </a:solidFill>
              </a:rPr>
              <a:t>ACADEMIC RESOURCES</a:t>
            </a:r>
          </a:p>
        </p:txBody>
      </p:sp>
      <p:sp>
        <p:nvSpPr>
          <p:cNvPr id="8" name="TextBox 7">
            <a:extLst>
              <a:ext uri="{FF2B5EF4-FFF2-40B4-BE49-F238E27FC236}">
                <a16:creationId xmlns:a16="http://schemas.microsoft.com/office/drawing/2014/main" id="{561CFBE1-AA54-4F35-A0FF-C65B61A14981}"/>
              </a:ext>
            </a:extLst>
          </p:cNvPr>
          <p:cNvSpPr txBox="1"/>
          <p:nvPr/>
        </p:nvSpPr>
        <p:spPr>
          <a:xfrm>
            <a:off x="3888397" y="2963838"/>
            <a:ext cx="2207560" cy="400110"/>
          </a:xfrm>
          <a:prstGeom prst="rect">
            <a:avLst/>
          </a:prstGeom>
          <a:noFill/>
        </p:spPr>
        <p:txBody>
          <a:bodyPr wrap="square" rtlCol="0">
            <a:spAutoFit/>
          </a:bodyPr>
          <a:lstStyle/>
          <a:p>
            <a:r>
              <a:rPr lang="en-US" sz="2000" b="1" dirty="0">
                <a:solidFill>
                  <a:schemeClr val="accent1"/>
                </a:solidFill>
              </a:rPr>
              <a:t>TUTORING</a:t>
            </a:r>
            <a:endParaRPr lang="en-US" sz="2000" dirty="0">
              <a:solidFill>
                <a:schemeClr val="accent1"/>
              </a:solidFill>
            </a:endParaRPr>
          </a:p>
        </p:txBody>
      </p:sp>
      <p:sp>
        <p:nvSpPr>
          <p:cNvPr id="9" name="TextBox 8">
            <a:extLst>
              <a:ext uri="{FF2B5EF4-FFF2-40B4-BE49-F238E27FC236}">
                <a16:creationId xmlns:a16="http://schemas.microsoft.com/office/drawing/2014/main" id="{84E0B5A7-5929-45F6-9F7E-6589D5DBEE79}"/>
              </a:ext>
            </a:extLst>
          </p:cNvPr>
          <p:cNvSpPr txBox="1"/>
          <p:nvPr/>
        </p:nvSpPr>
        <p:spPr>
          <a:xfrm>
            <a:off x="3946272" y="3456313"/>
            <a:ext cx="2249259" cy="1492716"/>
          </a:xfrm>
          <a:prstGeom prst="rect">
            <a:avLst/>
          </a:prstGeom>
          <a:noFill/>
        </p:spPr>
        <p:txBody>
          <a:bodyPr wrap="square" rtlCol="0">
            <a:spAutoFit/>
          </a:bodyPr>
          <a:lstStyle/>
          <a:p>
            <a:r>
              <a:rPr lang="en-US" sz="1400" b="1" dirty="0">
                <a:solidFill>
                  <a:schemeClr val="accent1"/>
                </a:solidFill>
              </a:rPr>
              <a:t>SHELL TUTORIAL CENTER      </a:t>
            </a:r>
            <a:r>
              <a:rPr lang="en-US" sz="1400" dirty="0">
                <a:solidFill>
                  <a:schemeClr val="accent1"/>
                </a:solidFill>
              </a:rPr>
              <a:t>141-B LSU LIBRARY</a:t>
            </a:r>
          </a:p>
          <a:p>
            <a:endParaRPr lang="en-US" sz="1400" b="1" dirty="0">
              <a:solidFill>
                <a:schemeClr val="accent1"/>
              </a:solidFill>
            </a:endParaRPr>
          </a:p>
          <a:p>
            <a:pPr>
              <a:lnSpc>
                <a:spcPct val="150000"/>
              </a:lnSpc>
            </a:pPr>
            <a:r>
              <a:rPr lang="en-US" sz="1400" b="1" dirty="0">
                <a:solidFill>
                  <a:schemeClr val="accent1"/>
                </a:solidFill>
              </a:rPr>
              <a:t>ONLINE TUTORING </a:t>
            </a:r>
          </a:p>
          <a:p>
            <a:r>
              <a:rPr lang="en-US" sz="1400" dirty="0">
                <a:solidFill>
                  <a:schemeClr val="accent1"/>
                </a:solidFill>
              </a:rPr>
              <a:t>900 MINUTES FREE </a:t>
            </a:r>
          </a:p>
          <a:p>
            <a:r>
              <a:rPr lang="en-US" sz="1400" dirty="0">
                <a:solidFill>
                  <a:schemeClr val="accent1"/>
                </a:solidFill>
              </a:rPr>
              <a:t>SEE LSU.EDU/CAS</a:t>
            </a:r>
          </a:p>
        </p:txBody>
      </p:sp>
      <p:sp>
        <p:nvSpPr>
          <p:cNvPr id="10" name="TextBox 9">
            <a:extLst>
              <a:ext uri="{FF2B5EF4-FFF2-40B4-BE49-F238E27FC236}">
                <a16:creationId xmlns:a16="http://schemas.microsoft.com/office/drawing/2014/main" id="{6A5EA4BF-FB4A-44B4-BCE8-E15E64D17A2F}"/>
              </a:ext>
            </a:extLst>
          </p:cNvPr>
          <p:cNvSpPr txBox="1"/>
          <p:nvPr/>
        </p:nvSpPr>
        <p:spPr>
          <a:xfrm>
            <a:off x="3948317" y="1778527"/>
            <a:ext cx="3806470" cy="400110"/>
          </a:xfrm>
          <a:prstGeom prst="rect">
            <a:avLst/>
          </a:prstGeom>
          <a:noFill/>
        </p:spPr>
        <p:txBody>
          <a:bodyPr wrap="square" rtlCol="0">
            <a:spAutoFit/>
          </a:bodyPr>
          <a:lstStyle/>
          <a:p>
            <a:r>
              <a:rPr lang="en-US" sz="2000" b="1" dirty="0">
                <a:solidFill>
                  <a:schemeClr val="accent1"/>
                </a:solidFill>
              </a:rPr>
              <a:t>SUPPLEMENTAL INSTRUCTION</a:t>
            </a:r>
            <a:endParaRPr lang="en-US" sz="2000" dirty="0">
              <a:solidFill>
                <a:schemeClr val="accent1"/>
              </a:solidFill>
            </a:endParaRPr>
          </a:p>
        </p:txBody>
      </p:sp>
      <p:sp>
        <p:nvSpPr>
          <p:cNvPr id="11" name="TextBox 10">
            <a:extLst>
              <a:ext uri="{FF2B5EF4-FFF2-40B4-BE49-F238E27FC236}">
                <a16:creationId xmlns:a16="http://schemas.microsoft.com/office/drawing/2014/main" id="{0173CC53-26A7-4062-93E6-D8B90C1DB875}"/>
              </a:ext>
            </a:extLst>
          </p:cNvPr>
          <p:cNvSpPr txBox="1"/>
          <p:nvPr/>
        </p:nvSpPr>
        <p:spPr>
          <a:xfrm>
            <a:off x="3948317" y="2158389"/>
            <a:ext cx="2610848" cy="523220"/>
          </a:xfrm>
          <a:prstGeom prst="rect">
            <a:avLst/>
          </a:prstGeom>
          <a:noFill/>
        </p:spPr>
        <p:txBody>
          <a:bodyPr wrap="square" rtlCol="0">
            <a:spAutoFit/>
          </a:bodyPr>
          <a:lstStyle/>
          <a:p>
            <a:r>
              <a:rPr lang="en-US" sz="1400" dirty="0">
                <a:solidFill>
                  <a:schemeClr val="accent1"/>
                </a:solidFill>
              </a:rPr>
              <a:t>SI OFFICE </a:t>
            </a:r>
          </a:p>
          <a:p>
            <a:r>
              <a:rPr lang="en-US" sz="1400" dirty="0">
                <a:solidFill>
                  <a:schemeClr val="accent1"/>
                </a:solidFill>
              </a:rPr>
              <a:t>B-39 ALLEN HALL</a:t>
            </a:r>
          </a:p>
        </p:txBody>
      </p:sp>
      <p:sp>
        <p:nvSpPr>
          <p:cNvPr id="12" name="TextBox 11">
            <a:extLst>
              <a:ext uri="{FF2B5EF4-FFF2-40B4-BE49-F238E27FC236}">
                <a16:creationId xmlns:a16="http://schemas.microsoft.com/office/drawing/2014/main" id="{310355AE-2028-41B6-9ACE-D4C1FE30D860}"/>
              </a:ext>
            </a:extLst>
          </p:cNvPr>
          <p:cNvSpPr txBox="1"/>
          <p:nvPr/>
        </p:nvSpPr>
        <p:spPr>
          <a:xfrm>
            <a:off x="731208" y="4710345"/>
            <a:ext cx="2739998" cy="400110"/>
          </a:xfrm>
          <a:prstGeom prst="rect">
            <a:avLst/>
          </a:prstGeom>
          <a:noFill/>
        </p:spPr>
        <p:txBody>
          <a:bodyPr wrap="square" rtlCol="0">
            <a:spAutoFit/>
          </a:bodyPr>
          <a:lstStyle/>
          <a:p>
            <a:r>
              <a:rPr lang="en-US" sz="2000" b="1" dirty="0">
                <a:solidFill>
                  <a:schemeClr val="accent1"/>
                </a:solidFill>
              </a:rPr>
              <a:t>ACADEMIC COACHING</a:t>
            </a:r>
            <a:endParaRPr lang="en-US" sz="2000" dirty="0">
              <a:solidFill>
                <a:schemeClr val="accent1"/>
              </a:solidFill>
            </a:endParaRPr>
          </a:p>
        </p:txBody>
      </p:sp>
      <p:sp>
        <p:nvSpPr>
          <p:cNvPr id="13" name="TextBox 12">
            <a:extLst>
              <a:ext uri="{FF2B5EF4-FFF2-40B4-BE49-F238E27FC236}">
                <a16:creationId xmlns:a16="http://schemas.microsoft.com/office/drawing/2014/main" id="{FE45CBAB-281F-4D4E-B18F-E61F50451614}"/>
              </a:ext>
            </a:extLst>
          </p:cNvPr>
          <p:cNvSpPr txBox="1"/>
          <p:nvPr/>
        </p:nvSpPr>
        <p:spPr>
          <a:xfrm>
            <a:off x="731208" y="5186519"/>
            <a:ext cx="2031513" cy="523220"/>
          </a:xfrm>
          <a:prstGeom prst="rect">
            <a:avLst/>
          </a:prstGeom>
          <a:noFill/>
        </p:spPr>
        <p:txBody>
          <a:bodyPr wrap="square" rtlCol="0">
            <a:spAutoFit/>
          </a:bodyPr>
          <a:lstStyle/>
          <a:p>
            <a:r>
              <a:rPr lang="en-US" sz="1400" dirty="0">
                <a:solidFill>
                  <a:schemeClr val="accent1"/>
                </a:solidFill>
              </a:rPr>
              <a:t>CAS MAIN OFFICE </a:t>
            </a:r>
          </a:p>
          <a:p>
            <a:r>
              <a:rPr lang="en-US" sz="1400" dirty="0">
                <a:solidFill>
                  <a:schemeClr val="accent1"/>
                </a:solidFill>
              </a:rPr>
              <a:t>B-31 COATES HALL</a:t>
            </a:r>
          </a:p>
        </p:txBody>
      </p:sp>
      <p:sp>
        <p:nvSpPr>
          <p:cNvPr id="14" name="TextBox 13">
            <a:extLst>
              <a:ext uri="{FF2B5EF4-FFF2-40B4-BE49-F238E27FC236}">
                <a16:creationId xmlns:a16="http://schemas.microsoft.com/office/drawing/2014/main" id="{0CBC145F-3BB0-493F-9CB6-250443957461}"/>
              </a:ext>
            </a:extLst>
          </p:cNvPr>
          <p:cNvSpPr txBox="1"/>
          <p:nvPr/>
        </p:nvSpPr>
        <p:spPr>
          <a:xfrm>
            <a:off x="731208" y="2966491"/>
            <a:ext cx="2800795" cy="707886"/>
          </a:xfrm>
          <a:prstGeom prst="rect">
            <a:avLst/>
          </a:prstGeom>
          <a:noFill/>
        </p:spPr>
        <p:txBody>
          <a:bodyPr wrap="square" lIns="91440" tIns="45720" rIns="91440" bIns="45720" rtlCol="0" anchor="t">
            <a:spAutoFit/>
          </a:bodyPr>
          <a:lstStyle/>
          <a:p>
            <a:r>
              <a:rPr lang="en-US" sz="2000" b="1" dirty="0">
                <a:solidFill>
                  <a:schemeClr val="accent1"/>
                </a:solidFill>
              </a:rPr>
              <a:t>SIGNATURE STRATEGIES WORKSHOPS</a:t>
            </a:r>
            <a:endParaRPr lang="en-US" sz="1400" dirty="0">
              <a:solidFill>
                <a:schemeClr val="accent1"/>
              </a:solidFill>
            </a:endParaRPr>
          </a:p>
        </p:txBody>
      </p:sp>
      <p:sp>
        <p:nvSpPr>
          <p:cNvPr id="15" name="TextBox 14">
            <a:extLst>
              <a:ext uri="{FF2B5EF4-FFF2-40B4-BE49-F238E27FC236}">
                <a16:creationId xmlns:a16="http://schemas.microsoft.com/office/drawing/2014/main" id="{6BC24B61-3485-4F8A-A641-C2597B686727}"/>
              </a:ext>
            </a:extLst>
          </p:cNvPr>
          <p:cNvSpPr txBox="1"/>
          <p:nvPr/>
        </p:nvSpPr>
        <p:spPr>
          <a:xfrm>
            <a:off x="734695" y="1847697"/>
            <a:ext cx="2463201" cy="400110"/>
          </a:xfrm>
          <a:prstGeom prst="rect">
            <a:avLst/>
          </a:prstGeom>
          <a:noFill/>
        </p:spPr>
        <p:txBody>
          <a:bodyPr wrap="square" rtlCol="0">
            <a:spAutoFit/>
          </a:bodyPr>
          <a:lstStyle/>
          <a:p>
            <a:r>
              <a:rPr lang="en-US" sz="2000" b="1" dirty="0">
                <a:solidFill>
                  <a:schemeClr val="accent1"/>
                </a:solidFill>
              </a:rPr>
              <a:t>LEARNING JOURNEY</a:t>
            </a:r>
            <a:endParaRPr lang="en-US" sz="2000" dirty="0">
              <a:solidFill>
                <a:schemeClr val="accent1"/>
              </a:solidFill>
            </a:endParaRPr>
          </a:p>
        </p:txBody>
      </p:sp>
      <p:sp>
        <p:nvSpPr>
          <p:cNvPr id="16" name="TextBox 15">
            <a:extLst>
              <a:ext uri="{FF2B5EF4-FFF2-40B4-BE49-F238E27FC236}">
                <a16:creationId xmlns:a16="http://schemas.microsoft.com/office/drawing/2014/main" id="{A777E8F2-FFBD-48AD-B0DB-15F5F0501C97}"/>
              </a:ext>
            </a:extLst>
          </p:cNvPr>
          <p:cNvSpPr txBox="1"/>
          <p:nvPr/>
        </p:nvSpPr>
        <p:spPr>
          <a:xfrm>
            <a:off x="731208" y="2277390"/>
            <a:ext cx="2145048" cy="523220"/>
          </a:xfrm>
          <a:prstGeom prst="rect">
            <a:avLst/>
          </a:prstGeom>
          <a:noFill/>
        </p:spPr>
        <p:txBody>
          <a:bodyPr wrap="square" rtlCol="0">
            <a:spAutoFit/>
          </a:bodyPr>
          <a:lstStyle/>
          <a:p>
            <a:r>
              <a:rPr lang="en-US" sz="1400" dirty="0">
                <a:solidFill>
                  <a:schemeClr val="accent1"/>
                </a:solidFill>
              </a:rPr>
              <a:t>SELF-LED RESOURCES ON MOODLE</a:t>
            </a:r>
          </a:p>
        </p:txBody>
      </p:sp>
      <p:pic>
        <p:nvPicPr>
          <p:cNvPr id="17" name="Picture 16">
            <a:extLst>
              <a:ext uri="{FF2B5EF4-FFF2-40B4-BE49-F238E27FC236}">
                <a16:creationId xmlns:a16="http://schemas.microsoft.com/office/drawing/2014/main" id="{20977727-30E8-4011-9882-34A79F0ABEE2}"/>
              </a:ext>
            </a:extLst>
          </p:cNvPr>
          <p:cNvPicPr>
            <a:picLocks noChangeAspect="1"/>
          </p:cNvPicPr>
          <p:nvPr/>
        </p:nvPicPr>
        <p:blipFill>
          <a:blip r:embed="rId3"/>
          <a:stretch>
            <a:fillRect/>
          </a:stretch>
        </p:blipFill>
        <p:spPr>
          <a:xfrm>
            <a:off x="6828745" y="2488575"/>
            <a:ext cx="3806470" cy="2711619"/>
          </a:xfrm>
          <a:prstGeom prst="rect">
            <a:avLst/>
          </a:prstGeom>
          <a:ln w="9525">
            <a:solidFill>
              <a:schemeClr val="tx2">
                <a:lumMod val="75000"/>
                <a:lumOff val="25000"/>
              </a:schemeClr>
            </a:solidFill>
          </a:ln>
        </p:spPr>
      </p:pic>
      <p:sp>
        <p:nvSpPr>
          <p:cNvPr id="18" name="TextBox 17">
            <a:extLst>
              <a:ext uri="{FF2B5EF4-FFF2-40B4-BE49-F238E27FC236}">
                <a16:creationId xmlns:a16="http://schemas.microsoft.com/office/drawing/2014/main" id="{8DDFD5ED-D0E2-4F27-962C-78FC52D04EDD}"/>
              </a:ext>
            </a:extLst>
          </p:cNvPr>
          <p:cNvSpPr txBox="1"/>
          <p:nvPr/>
        </p:nvSpPr>
        <p:spPr>
          <a:xfrm>
            <a:off x="6851289" y="4382103"/>
            <a:ext cx="1663271" cy="461665"/>
          </a:xfrm>
          <a:prstGeom prst="rect">
            <a:avLst/>
          </a:prstGeom>
          <a:noFill/>
        </p:spPr>
        <p:txBody>
          <a:bodyPr wrap="square" rtlCol="0">
            <a:spAutoFit/>
          </a:bodyPr>
          <a:lstStyle/>
          <a:p>
            <a:pPr algn="ctr"/>
            <a:r>
              <a:rPr lang="en-US" sz="2400" b="1" dirty="0">
                <a:solidFill>
                  <a:schemeClr val="accent4"/>
                </a:solidFill>
              </a:rPr>
              <a:t>lsu.edu/cas</a:t>
            </a:r>
          </a:p>
        </p:txBody>
      </p:sp>
      <p:sp>
        <p:nvSpPr>
          <p:cNvPr id="21" name="Rectangle 20">
            <a:extLst>
              <a:ext uri="{FF2B5EF4-FFF2-40B4-BE49-F238E27FC236}">
                <a16:creationId xmlns:a16="http://schemas.microsoft.com/office/drawing/2014/main" id="{6D6FAA9C-B09D-4C66-9C54-CEF05949D897}"/>
              </a:ext>
            </a:extLst>
          </p:cNvPr>
          <p:cNvSpPr/>
          <p:nvPr/>
        </p:nvSpPr>
        <p:spPr>
          <a:xfrm>
            <a:off x="8606400" y="4204197"/>
            <a:ext cx="246868" cy="731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D167BEE-FB93-7C44-84B2-7125B28C998C}"/>
              </a:ext>
            </a:extLst>
          </p:cNvPr>
          <p:cNvSpPr txBox="1"/>
          <p:nvPr/>
        </p:nvSpPr>
        <p:spPr>
          <a:xfrm>
            <a:off x="731208" y="3750568"/>
            <a:ext cx="2608510" cy="738664"/>
          </a:xfrm>
          <a:prstGeom prst="rect">
            <a:avLst/>
          </a:prstGeom>
          <a:noFill/>
        </p:spPr>
        <p:txBody>
          <a:bodyPr wrap="square" rtlCol="0">
            <a:spAutoFit/>
          </a:bodyPr>
          <a:lstStyle/>
          <a:p>
            <a:r>
              <a:rPr lang="en-US" sz="1400" dirty="0"/>
              <a:t>TIME MANAGEMENT</a:t>
            </a:r>
          </a:p>
          <a:p>
            <a:r>
              <a:rPr lang="en-US" sz="1400" dirty="0"/>
              <a:t>LEARNING STRATEGIES</a:t>
            </a:r>
          </a:p>
          <a:p>
            <a:r>
              <a:rPr lang="en-US" sz="1400" dirty="0"/>
              <a:t>FINALS PREP</a:t>
            </a:r>
          </a:p>
        </p:txBody>
      </p:sp>
    </p:spTree>
    <p:extLst>
      <p:ext uri="{BB962C8B-B14F-4D97-AF65-F5344CB8AC3E}">
        <p14:creationId xmlns:p14="http://schemas.microsoft.com/office/powerpoint/2010/main" val="197433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248E97CC-43EF-138A-D7C6-E2CB8B57E223}"/>
              </a:ext>
            </a:extLst>
          </p:cNvPr>
          <p:cNvPicPr>
            <a:picLocks noChangeAspect="1"/>
          </p:cNvPicPr>
          <p:nvPr/>
        </p:nvPicPr>
        <p:blipFill rotWithShape="1">
          <a:blip r:embed="rId2"/>
          <a:srcRect r="8431" b="19207"/>
          <a:stretch/>
        </p:blipFill>
        <p:spPr>
          <a:xfrm>
            <a:off x="785610" y="827630"/>
            <a:ext cx="6617014" cy="2507320"/>
          </a:xfrm>
          <a:prstGeom prst="rect">
            <a:avLst/>
          </a:prstGeom>
        </p:spPr>
      </p:pic>
      <p:pic>
        <p:nvPicPr>
          <p:cNvPr id="2" name="Picture 2" descr="Text, logo&#10;&#10;Description automatically generated">
            <a:extLst>
              <a:ext uri="{FF2B5EF4-FFF2-40B4-BE49-F238E27FC236}">
                <a16:creationId xmlns:a16="http://schemas.microsoft.com/office/drawing/2014/main" id="{0A652226-704D-812F-6DB3-1412C567202E}"/>
              </a:ext>
            </a:extLst>
          </p:cNvPr>
          <p:cNvPicPr>
            <a:picLocks noChangeAspect="1"/>
          </p:cNvPicPr>
          <p:nvPr/>
        </p:nvPicPr>
        <p:blipFill rotWithShape="1">
          <a:blip r:embed="rId3"/>
          <a:srcRect l="-5389" t="-5406" r="-8383" b="-4505"/>
          <a:stretch/>
        </p:blipFill>
        <p:spPr>
          <a:xfrm>
            <a:off x="8115833" y="205892"/>
            <a:ext cx="3506093" cy="2262307"/>
          </a:xfrm>
          <a:prstGeom prst="rect">
            <a:avLst/>
          </a:prstGeom>
        </p:spPr>
      </p:pic>
      <p:sp>
        <p:nvSpPr>
          <p:cNvPr id="3" name="TextBox 2">
            <a:extLst>
              <a:ext uri="{FF2B5EF4-FFF2-40B4-BE49-F238E27FC236}">
                <a16:creationId xmlns:a16="http://schemas.microsoft.com/office/drawing/2014/main" id="{1351C8CF-12E2-989E-CF3F-0565C4D1CCF2}"/>
              </a:ext>
            </a:extLst>
          </p:cNvPr>
          <p:cNvSpPr txBox="1"/>
          <p:nvPr/>
        </p:nvSpPr>
        <p:spPr>
          <a:xfrm>
            <a:off x="7783131" y="2470598"/>
            <a:ext cx="4127679"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dirty="0">
                <a:solidFill>
                  <a:srgbClr val="333333"/>
                </a:solidFill>
                <a:latin typeface="Roboto"/>
                <a:ea typeface="Roboto"/>
                <a:cs typeface="Roboto"/>
              </a:rPr>
              <a:t>The CAS Semester Toolkit will help you organize your time, engage in your classes, and get the most out of your studying. Tap into these tools to help you excel in your courses all semester long!</a:t>
            </a:r>
            <a:endParaRPr lang="en-US" sz="1300">
              <a:cs typeface="Calibri"/>
            </a:endParaRPr>
          </a:p>
        </p:txBody>
      </p:sp>
      <p:pic>
        <p:nvPicPr>
          <p:cNvPr id="8" name="Picture 8" descr="Graphical user interface, website&#10;&#10;Description automatically generated">
            <a:extLst>
              <a:ext uri="{FF2B5EF4-FFF2-40B4-BE49-F238E27FC236}">
                <a16:creationId xmlns:a16="http://schemas.microsoft.com/office/drawing/2014/main" id="{18D3F2BB-8F81-1B17-76E0-CF8DD594A978}"/>
              </a:ext>
            </a:extLst>
          </p:cNvPr>
          <p:cNvPicPr>
            <a:picLocks noChangeAspect="1"/>
          </p:cNvPicPr>
          <p:nvPr/>
        </p:nvPicPr>
        <p:blipFill rotWithShape="1">
          <a:blip r:embed="rId4"/>
          <a:srcRect t="1633" r="-201" b="-408"/>
          <a:stretch/>
        </p:blipFill>
        <p:spPr>
          <a:xfrm>
            <a:off x="6323528" y="3459596"/>
            <a:ext cx="5361920" cy="2600405"/>
          </a:xfrm>
          <a:prstGeom prst="rect">
            <a:avLst/>
          </a:prstGeom>
        </p:spPr>
      </p:pic>
      <p:pic>
        <p:nvPicPr>
          <p:cNvPr id="9" name="Picture 9" descr="Graphical user interface, website&#10;&#10;Description automatically generated">
            <a:extLst>
              <a:ext uri="{FF2B5EF4-FFF2-40B4-BE49-F238E27FC236}">
                <a16:creationId xmlns:a16="http://schemas.microsoft.com/office/drawing/2014/main" id="{193056AF-5EF7-4334-FD01-9C0335E72B38}"/>
              </a:ext>
            </a:extLst>
          </p:cNvPr>
          <p:cNvPicPr>
            <a:picLocks noChangeAspect="1"/>
          </p:cNvPicPr>
          <p:nvPr/>
        </p:nvPicPr>
        <p:blipFill>
          <a:blip r:embed="rId5"/>
          <a:stretch>
            <a:fillRect/>
          </a:stretch>
        </p:blipFill>
        <p:spPr>
          <a:xfrm>
            <a:off x="753414" y="3454913"/>
            <a:ext cx="5361904" cy="2631276"/>
          </a:xfrm>
          <a:prstGeom prst="rect">
            <a:avLst/>
          </a:prstGeom>
        </p:spPr>
      </p:pic>
    </p:spTree>
    <p:extLst>
      <p:ext uri="{BB962C8B-B14F-4D97-AF65-F5344CB8AC3E}">
        <p14:creationId xmlns:p14="http://schemas.microsoft.com/office/powerpoint/2010/main" val="38331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DBA1FBE-33A7-6647-A4EB-DCBDA07377A0}"/>
              </a:ext>
            </a:extLst>
          </p:cNvPr>
          <p:cNvCxnSpPr>
            <a:cxnSpLocks/>
          </p:cNvCxnSpPr>
          <p:nvPr/>
        </p:nvCxnSpPr>
        <p:spPr>
          <a:xfrm>
            <a:off x="279880" y="1890217"/>
            <a:ext cx="3596795"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A65ADD49-389C-D147-9D98-EE5FB5110C63}"/>
              </a:ext>
            </a:extLst>
          </p:cNvPr>
          <p:cNvSpPr txBox="1">
            <a:spLocks/>
          </p:cNvSpPr>
          <p:nvPr/>
        </p:nvSpPr>
        <p:spPr>
          <a:xfrm>
            <a:off x="279880" y="1231505"/>
            <a:ext cx="10169391" cy="99878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b="1" spc="230" dirty="0">
                <a:latin typeface="Helvetica" pitchFamily="2" charset="0"/>
              </a:rPr>
              <a:t>SIGNATURE STRATEGIES</a:t>
            </a:r>
          </a:p>
        </p:txBody>
      </p:sp>
      <p:pic>
        <p:nvPicPr>
          <p:cNvPr id="12" name="Picture 11" descr="Text&#10;&#10;Description automatically generated">
            <a:extLst>
              <a:ext uri="{FF2B5EF4-FFF2-40B4-BE49-F238E27FC236}">
                <a16:creationId xmlns:a16="http://schemas.microsoft.com/office/drawing/2014/main" id="{D9FD5BF0-BBDD-8244-A612-74A2EC088D06}"/>
              </a:ext>
            </a:extLst>
          </p:cNvPr>
          <p:cNvPicPr>
            <a:picLocks noChangeAspect="1"/>
          </p:cNvPicPr>
          <p:nvPr/>
        </p:nvPicPr>
        <p:blipFill>
          <a:blip r:embed="rId2"/>
          <a:stretch>
            <a:fillRect/>
          </a:stretch>
        </p:blipFill>
        <p:spPr>
          <a:xfrm>
            <a:off x="915511" y="2099244"/>
            <a:ext cx="10353462" cy="3965141"/>
          </a:xfrm>
          <a:prstGeom prst="rect">
            <a:avLst/>
          </a:prstGeom>
        </p:spPr>
      </p:pic>
    </p:spTree>
    <p:extLst>
      <p:ext uri="{BB962C8B-B14F-4D97-AF65-F5344CB8AC3E}">
        <p14:creationId xmlns:p14="http://schemas.microsoft.com/office/powerpoint/2010/main" val="23567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2A1A2F62-6BE6-354D-B341-9920E59A0100}"/>
              </a:ext>
            </a:extLst>
          </p:cNvPr>
          <p:cNvPicPr>
            <a:picLocks noChangeAspect="1"/>
          </p:cNvPicPr>
          <p:nvPr/>
        </p:nvPicPr>
        <p:blipFill>
          <a:blip r:embed="rId2">
            <a:alphaModFix/>
          </a:blip>
          <a:stretch>
            <a:fillRect/>
          </a:stretch>
        </p:blipFill>
        <p:spPr>
          <a:xfrm>
            <a:off x="375722" y="3653244"/>
            <a:ext cx="10664042" cy="2887688"/>
          </a:xfrm>
          <a:prstGeom prst="rect">
            <a:avLst/>
          </a:prstGeom>
        </p:spPr>
      </p:pic>
      <p:pic>
        <p:nvPicPr>
          <p:cNvPr id="3" name="Picture 2" descr="Qr code&#10;&#10;Description automatically generated">
            <a:extLst>
              <a:ext uri="{FF2B5EF4-FFF2-40B4-BE49-F238E27FC236}">
                <a16:creationId xmlns:a16="http://schemas.microsoft.com/office/drawing/2014/main" id="{B81D9515-263F-4C4F-8DE7-641BF665F8F2}"/>
              </a:ext>
            </a:extLst>
          </p:cNvPr>
          <p:cNvPicPr>
            <a:picLocks noChangeAspect="1"/>
          </p:cNvPicPr>
          <p:nvPr/>
        </p:nvPicPr>
        <p:blipFill>
          <a:blip r:embed="rId3"/>
          <a:stretch>
            <a:fillRect/>
          </a:stretch>
        </p:blipFill>
        <p:spPr>
          <a:xfrm>
            <a:off x="7258483" y="1367246"/>
            <a:ext cx="2664823" cy="2664823"/>
          </a:xfrm>
          <a:prstGeom prst="rect">
            <a:avLst/>
          </a:prstGeom>
        </p:spPr>
      </p:pic>
      <p:sp>
        <p:nvSpPr>
          <p:cNvPr id="9" name="TextBox 8">
            <a:extLst>
              <a:ext uri="{FF2B5EF4-FFF2-40B4-BE49-F238E27FC236}">
                <a16:creationId xmlns:a16="http://schemas.microsoft.com/office/drawing/2014/main" id="{3B057F52-A7D6-4F36-9BE8-5B2BAF5D342F}"/>
              </a:ext>
            </a:extLst>
          </p:cNvPr>
          <p:cNvSpPr txBox="1"/>
          <p:nvPr/>
        </p:nvSpPr>
        <p:spPr>
          <a:xfrm>
            <a:off x="1317146" y="1477524"/>
            <a:ext cx="4999913" cy="2554545"/>
          </a:xfrm>
          <a:prstGeom prst="rect">
            <a:avLst/>
          </a:prstGeom>
          <a:noFill/>
        </p:spPr>
        <p:txBody>
          <a:bodyPr wrap="square" lIns="91440" tIns="45720" rIns="91440" bIns="45720" rtlCol="0" anchor="t">
            <a:spAutoFit/>
          </a:bodyPr>
          <a:lstStyle/>
          <a:p>
            <a:r>
              <a:rPr lang="en-US" sz="2800" dirty="0">
                <a:solidFill>
                  <a:schemeClr val="accent1"/>
                </a:solidFill>
              </a:rPr>
              <a:t>Learn more about CAS services and follow us on social media</a:t>
            </a:r>
          </a:p>
          <a:p>
            <a:endParaRPr lang="en-US" sz="2800" dirty="0">
              <a:solidFill>
                <a:schemeClr val="accent1"/>
              </a:solidFill>
            </a:endParaRPr>
          </a:p>
          <a:p>
            <a:r>
              <a:rPr lang="en-US" sz="4800" b="1" dirty="0">
                <a:solidFill>
                  <a:schemeClr val="accent1"/>
                </a:solidFill>
              </a:rPr>
              <a:t>Scan the QR Code </a:t>
            </a:r>
            <a:endParaRPr lang="en-US" sz="2800" dirty="0">
              <a:solidFill>
                <a:schemeClr val="accent1"/>
              </a:solidFill>
            </a:endParaRPr>
          </a:p>
          <a:p>
            <a:r>
              <a:rPr lang="en-US" sz="2800" dirty="0">
                <a:solidFill>
                  <a:schemeClr val="accent1"/>
                </a:solidFill>
              </a:rPr>
              <a:t> </a:t>
            </a:r>
          </a:p>
        </p:txBody>
      </p:sp>
    </p:spTree>
    <p:extLst>
      <p:ext uri="{BB962C8B-B14F-4D97-AF65-F5344CB8AC3E}">
        <p14:creationId xmlns:p14="http://schemas.microsoft.com/office/powerpoint/2010/main" val="3278393878"/>
      </p:ext>
    </p:extLst>
  </p:cSld>
  <p:clrMapOvr>
    <a:masterClrMapping/>
  </p:clrMapOvr>
</p:sld>
</file>

<file path=ppt/theme/theme1.xml><?xml version="1.0" encoding="utf-8"?>
<a:theme xmlns:a="http://schemas.openxmlformats.org/drawingml/2006/main" name="Cover">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 Powerpoint Presenation Template" id="{F2399517-6885-AA46-8B91-A1E83EA93D72}" vid="{9D2A34B0-D528-ED45-B081-4C77BD1EB670}"/>
    </a:ext>
  </a:extLst>
</a:theme>
</file>

<file path=ppt/theme/theme2.xml><?xml version="1.0" encoding="utf-8"?>
<a:theme xmlns:a="http://schemas.openxmlformats.org/drawingml/2006/main" name="White-General">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 Powerpoint Presenation Template" id="{F2399517-6885-AA46-8B91-A1E83EA93D72}" vid="{4E3F6864-77C4-CB45-947C-0CB9E46204DA}"/>
    </a:ext>
  </a:extLst>
</a:theme>
</file>

<file path=ppt/theme/theme3.xml><?xml version="1.0" encoding="utf-8"?>
<a:theme xmlns:a="http://schemas.openxmlformats.org/drawingml/2006/main" name="Purple-General">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 Powerpoint Presenation Template" id="{F2399517-6885-AA46-8B91-A1E83EA93D72}" vid="{C3CCBB5D-930D-FB46-900F-D114F8D8551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Cover</Template>
  <TotalTime>13135</TotalTime>
  <Words>113</Words>
  <Application>Microsoft Office PowerPoint</Application>
  <PresentationFormat>Widescreen</PresentationFormat>
  <Paragraphs>37</Paragraphs>
  <Slides>6</Slides>
  <Notes>2</Notes>
  <HiddenSlides>0</HiddenSlides>
  <MMClips>1</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Cover</vt:lpstr>
      <vt:lpstr>White-General</vt:lpstr>
      <vt:lpstr>Purple-General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Rabalais</dc:creator>
  <cp:lastModifiedBy>Deborah Layzell</cp:lastModifiedBy>
  <cp:revision>504</cp:revision>
  <cp:lastPrinted>2021-01-14T15:35:26Z</cp:lastPrinted>
  <dcterms:created xsi:type="dcterms:W3CDTF">2020-05-18T18:09:26Z</dcterms:created>
  <dcterms:modified xsi:type="dcterms:W3CDTF">2022-08-25T20:39:56Z</dcterms:modified>
</cp:coreProperties>
</file>